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2" r:id="rId6"/>
  </p:sldMasterIdLst>
  <p:notesMasterIdLst>
    <p:notesMasterId r:id="rId37"/>
  </p:notesMasterIdLst>
  <p:sldIdLst>
    <p:sldId id="292" r:id="rId7"/>
    <p:sldId id="299" r:id="rId8"/>
    <p:sldId id="350" r:id="rId9"/>
    <p:sldId id="351" r:id="rId10"/>
    <p:sldId id="291" r:id="rId11"/>
    <p:sldId id="322" r:id="rId12"/>
    <p:sldId id="337" r:id="rId13"/>
    <p:sldId id="336" r:id="rId14"/>
    <p:sldId id="338" r:id="rId15"/>
    <p:sldId id="339" r:id="rId16"/>
    <p:sldId id="334" r:id="rId17"/>
    <p:sldId id="340" r:id="rId18"/>
    <p:sldId id="325" r:id="rId19"/>
    <p:sldId id="341" r:id="rId20"/>
    <p:sldId id="326" r:id="rId21"/>
    <p:sldId id="315" r:id="rId22"/>
    <p:sldId id="327" r:id="rId23"/>
    <p:sldId id="314" r:id="rId24"/>
    <p:sldId id="346" r:id="rId25"/>
    <p:sldId id="333" r:id="rId26"/>
    <p:sldId id="347" r:id="rId27"/>
    <p:sldId id="342" r:id="rId28"/>
    <p:sldId id="323" r:id="rId29"/>
    <p:sldId id="304" r:id="rId30"/>
    <p:sldId id="331" r:id="rId31"/>
    <p:sldId id="332" r:id="rId32"/>
    <p:sldId id="344" r:id="rId33"/>
    <p:sldId id="335" r:id="rId34"/>
    <p:sldId id="348" r:id="rId35"/>
    <p:sldId id="349" r:id="rId36"/>
  </p:sldIdLst>
  <p:sldSz cx="9144000" cy="6858000" type="screen4x3"/>
  <p:notesSz cx="6797675" cy="9926638"/>
  <p:embeddedFontLst>
    <p:embeddedFont>
      <p:font typeface="Hapole Pencil" panose="020B0604020202020204" charset="-127"/>
      <p:regular r:id="rId38"/>
    </p:embeddedFont>
    <p:embeddedFont>
      <p:font typeface="Calibri" panose="020F0502020204030204" pitchFamily="34" charset="0"/>
      <p:regular r:id="rId39"/>
      <p:bold r:id="rId40"/>
      <p:italic r:id="rId41"/>
      <p:boldItalic r:id="rId42"/>
    </p:embeddedFont>
    <p:embeddedFont>
      <p:font typeface="Lato" panose="020F0502020204030203"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VAG Rundschrift D Regular" panose="020B0604020202020204" charset="0"/>
      <p:regular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BB6415-CFC5-4818-9DEA-9D2D1EB1423F}">
          <p14:sldIdLst>
            <p14:sldId id="292"/>
            <p14:sldId id="299"/>
            <p14:sldId id="350"/>
            <p14:sldId id="351"/>
            <p14:sldId id="291"/>
            <p14:sldId id="322"/>
          </p14:sldIdLst>
        </p14:section>
        <p14:section name="Introduction (future state)" id="{41F8C01D-0095-4476-8420-B3BE761DCD39}">
          <p14:sldIdLst>
            <p14:sldId id="337"/>
            <p14:sldId id="336"/>
            <p14:sldId id="338"/>
            <p14:sldId id="339"/>
            <p14:sldId id="334"/>
          </p14:sldIdLst>
        </p14:section>
        <p14:section name="Principle 1 (future state)" id="{5BB2E1A2-B69B-4B4D-B290-11BFEF846F8E}">
          <p14:sldIdLst>
            <p14:sldId id="340"/>
            <p14:sldId id="325"/>
            <p14:sldId id="341"/>
            <p14:sldId id="326"/>
            <p14:sldId id="315"/>
            <p14:sldId id="327"/>
            <p14:sldId id="314"/>
            <p14:sldId id="346"/>
            <p14:sldId id="333"/>
            <p14:sldId id="347"/>
            <p14:sldId id="342"/>
            <p14:sldId id="323"/>
            <p14:sldId id="304"/>
            <p14:sldId id="331"/>
            <p14:sldId id="332"/>
            <p14:sldId id="344"/>
          </p14:sldIdLst>
        </p14:section>
        <p14:section name="Conclusion (future state)" id="{A9B56123-FD93-49B1-AE04-0DD236CB2E56}">
          <p14:sldIdLst>
            <p14:sldId id="335"/>
            <p14:sldId id="348"/>
            <p14:sldId id="349"/>
          </p14:sldIdLst>
        </p14:section>
        <p14:section name="Teacher Resources" id="{30324F39-9F98-4EA4-80BB-5B4457AFBA46}">
          <p14:sldIdLst/>
        </p14:section>
        <p14:section name="Surplus" id="{F2653F56-415A-4954-B4E5-CCE44080838C}">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4319">
          <p15:clr>
            <a:srgbClr val="A4A3A4"/>
          </p15:clr>
        </p15:guide>
        <p15:guide id="4" pos="2919">
          <p15:clr>
            <a:srgbClr val="A4A3A4"/>
          </p15:clr>
        </p15:guide>
        <p15:guide id="5" orient="horz" pos="2169">
          <p15:clr>
            <a:srgbClr val="A4A3A4"/>
          </p15:clr>
        </p15:guide>
        <p15:guide id="6" orient="horz" pos="570">
          <p15:clr>
            <a:srgbClr val="A4A3A4"/>
          </p15:clr>
        </p15:guide>
        <p15:guide id="7" pos="28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a Binks" initials="KB" lastIdx="2" clrIdx="0">
    <p:extLst>
      <p:ext uri="{19B8F6BF-5375-455C-9EA6-DF929625EA0E}">
        <p15:presenceInfo xmlns:p15="http://schemas.microsoft.com/office/powerpoint/2012/main" userId="S-1-5-21-2000478354-1972579041-725345543-190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4A58"/>
    <a:srgbClr val="E13938"/>
    <a:srgbClr val="EE1F24"/>
    <a:srgbClr val="0076BE"/>
    <a:srgbClr val="D52B1E"/>
    <a:srgbClr val="FDB71A"/>
    <a:srgbClr val="65BD56"/>
    <a:srgbClr val="8869AE"/>
    <a:srgbClr val="E6E6E6"/>
    <a:srgbClr val="B71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B11BF-6F86-43AA-826B-AB727D15CE76}" v="21" dt="2023-01-18T04:06:00.530"/>
    <p1510:client id="{764E49B6-CD99-4648-974E-56B7ED303081}" v="6" dt="2023-08-01T04:34:27.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89" autoAdjust="0"/>
    <p:restoredTop sz="86910" autoAdjust="0"/>
  </p:normalViewPr>
  <p:slideViewPr>
    <p:cSldViewPr snapToGrid="0" showGuides="1">
      <p:cViewPr varScale="1">
        <p:scale>
          <a:sx n="86" d="100"/>
          <a:sy n="86" d="100"/>
        </p:scale>
        <p:origin x="1800" y="58"/>
      </p:cViewPr>
      <p:guideLst>
        <p:guide orient="horz" pos="2160"/>
        <p:guide pos="2880"/>
        <p:guide orient="horz" pos="4319"/>
        <p:guide pos="2919"/>
        <p:guide orient="horz" pos="2169"/>
        <p:guide orient="horz" pos="570"/>
        <p:guide pos="28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4.fntdata"/><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ine Walsgott" userId="4b6b4f8f-46c5-4171-ad22-d5b5421f4230" providerId="ADAL" clId="{9EDDC705-1395-4748-BBFA-0BACA8D1FDD5}"/>
    <pc:docChg chg="custSel delSld modSld modMainMaster modSection">
      <pc:chgData name="Josephine Walsgott" userId="4b6b4f8f-46c5-4171-ad22-d5b5421f4230" providerId="ADAL" clId="{9EDDC705-1395-4748-BBFA-0BACA8D1FDD5}" dt="2020-12-11T04:09:33.996" v="15" actId="2696"/>
      <pc:docMkLst>
        <pc:docMk/>
      </pc:docMkLst>
      <pc:sldChg chg="addSp delSp">
        <pc:chgData name="Josephine Walsgott" userId="4b6b4f8f-46c5-4171-ad22-d5b5421f4230" providerId="ADAL" clId="{9EDDC705-1395-4748-BBFA-0BACA8D1FDD5}" dt="2020-12-11T04:06:41.086" v="10"/>
        <pc:sldMkLst>
          <pc:docMk/>
          <pc:sldMk cId="3222053303" sldId="322"/>
        </pc:sldMkLst>
        <pc:picChg chg="add">
          <ac:chgData name="Josephine Walsgott" userId="4b6b4f8f-46c5-4171-ad22-d5b5421f4230" providerId="ADAL" clId="{9EDDC705-1395-4748-BBFA-0BACA8D1FDD5}" dt="2020-12-11T04:06:41.086" v="10"/>
          <ac:picMkLst>
            <pc:docMk/>
            <pc:sldMk cId="3222053303" sldId="322"/>
            <ac:picMk id="6" creationId="{BD4A22C6-AAB4-45A7-9EC4-EC917688B57D}"/>
          </ac:picMkLst>
        </pc:picChg>
        <pc:picChg chg="del">
          <ac:chgData name="Josephine Walsgott" userId="4b6b4f8f-46c5-4171-ad22-d5b5421f4230" providerId="ADAL" clId="{9EDDC705-1395-4748-BBFA-0BACA8D1FDD5}" dt="2020-12-11T04:06:40.693" v="9" actId="478"/>
          <ac:picMkLst>
            <pc:docMk/>
            <pc:sldMk cId="3222053303" sldId="322"/>
            <ac:picMk id="14" creationId="{14C96A1F-7C42-7A4B-8184-10F442262897}"/>
          </ac:picMkLst>
        </pc:picChg>
      </pc:sldChg>
      <pc:sldChg chg="delCm">
        <pc:chgData name="Josephine Walsgott" userId="4b6b4f8f-46c5-4171-ad22-d5b5421f4230" providerId="ADAL" clId="{9EDDC705-1395-4748-BBFA-0BACA8D1FDD5}" dt="2020-12-11T03:35:49.158" v="0" actId="1592"/>
        <pc:sldMkLst>
          <pc:docMk/>
          <pc:sldMk cId="971467666" sldId="335"/>
        </pc:sldMkLst>
      </pc:sldChg>
      <pc:sldChg chg="modSp del delCm">
        <pc:chgData name="Josephine Walsgott" userId="4b6b4f8f-46c5-4171-ad22-d5b5421f4230" providerId="ADAL" clId="{9EDDC705-1395-4748-BBFA-0BACA8D1FDD5}" dt="2020-12-11T04:09:33.996" v="15" actId="2696"/>
        <pc:sldMkLst>
          <pc:docMk/>
          <pc:sldMk cId="1302215220" sldId="345"/>
        </pc:sldMkLst>
        <pc:spChg chg="mod">
          <ac:chgData name="Josephine Walsgott" userId="4b6b4f8f-46c5-4171-ad22-d5b5421f4230" providerId="ADAL" clId="{9EDDC705-1395-4748-BBFA-0BACA8D1FDD5}" dt="2020-12-11T03:36:02.535" v="6" actId="20577"/>
          <ac:spMkLst>
            <pc:docMk/>
            <pc:sldMk cId="1302215220" sldId="345"/>
            <ac:spMk id="8" creationId="{02F90559-6E5E-4F4B-8E5F-4F653346FE1E}"/>
          </ac:spMkLst>
        </pc:spChg>
        <pc:picChg chg="mod">
          <ac:chgData name="Josephine Walsgott" userId="4b6b4f8f-46c5-4171-ad22-d5b5421f4230" providerId="ADAL" clId="{9EDDC705-1395-4748-BBFA-0BACA8D1FDD5}" dt="2020-12-11T03:36:05.410" v="7" actId="1076"/>
          <ac:picMkLst>
            <pc:docMk/>
            <pc:sldMk cId="1302215220" sldId="345"/>
            <ac:picMk id="12" creationId="{E6F2E564-CE27-C240-A0F2-504F50C7F002}"/>
          </ac:picMkLst>
        </pc:picChg>
      </pc:sldChg>
      <pc:sldChg chg="modNotesTx">
        <pc:chgData name="Josephine Walsgott" userId="4b6b4f8f-46c5-4171-ad22-d5b5421f4230" providerId="ADAL" clId="{9EDDC705-1395-4748-BBFA-0BACA8D1FDD5}" dt="2020-12-11T04:09:01.061" v="14" actId="20577"/>
        <pc:sldMkLst>
          <pc:docMk/>
          <pc:sldMk cId="1410667608" sldId="348"/>
        </pc:sldMkLst>
      </pc:sldChg>
      <pc:sldMasterChg chg="addSp delSp modSp">
        <pc:chgData name="Josephine Walsgott" userId="4b6b4f8f-46c5-4171-ad22-d5b5421f4230" providerId="ADAL" clId="{9EDDC705-1395-4748-BBFA-0BACA8D1FDD5}" dt="2020-12-11T04:07:21.928" v="13" actId="1076"/>
        <pc:sldMasterMkLst>
          <pc:docMk/>
          <pc:sldMasterMk cId="3390139901" sldId="2147483648"/>
        </pc:sldMasterMkLst>
        <pc:picChg chg="add mod">
          <ac:chgData name="Josephine Walsgott" userId="4b6b4f8f-46c5-4171-ad22-d5b5421f4230" providerId="ADAL" clId="{9EDDC705-1395-4748-BBFA-0BACA8D1FDD5}" dt="2020-12-11T04:07:21.928" v="13" actId="1076"/>
          <ac:picMkLst>
            <pc:docMk/>
            <pc:sldMasterMk cId="3390139901" sldId="2147483648"/>
            <ac:picMk id="6" creationId="{D42832BD-E4A9-4A20-91FF-45020ACC0F81}"/>
          </ac:picMkLst>
        </pc:picChg>
        <pc:picChg chg="del">
          <ac:chgData name="Josephine Walsgott" userId="4b6b4f8f-46c5-4171-ad22-d5b5421f4230" providerId="ADAL" clId="{9EDDC705-1395-4748-BBFA-0BACA8D1FDD5}" dt="2020-12-11T04:07:14.908" v="11" actId="478"/>
          <ac:picMkLst>
            <pc:docMk/>
            <pc:sldMasterMk cId="3390139901" sldId="2147483648"/>
            <ac:picMk id="9" creationId="{9416D826-02A3-F34E-899A-840E298C68B6}"/>
          </ac:picMkLst>
        </pc:picChg>
      </pc:sldMasterChg>
    </pc:docChg>
  </pc:docChgLst>
  <pc:docChgLst>
    <pc:chgData name="Thomas Kuzma" userId="d334b597-fada-4628-a86f-ea8a0292a00b" providerId="ADAL" clId="{CF84837D-439F-4F90-B1F0-C42CBC10FBD1}"/>
    <pc:docChg chg="addSld modSld sldOrd modSection">
      <pc:chgData name="Thomas Kuzma" userId="d334b597-fada-4628-a86f-ea8a0292a00b" providerId="ADAL" clId="{CF84837D-439F-4F90-B1F0-C42CBC10FBD1}" dt="2021-08-20T00:59:25.813" v="11"/>
      <pc:docMkLst>
        <pc:docMk/>
      </pc:docMkLst>
      <pc:sldChg chg="modSp mod">
        <pc:chgData name="Thomas Kuzma" userId="d334b597-fada-4628-a86f-ea8a0292a00b" providerId="ADAL" clId="{CF84837D-439F-4F90-B1F0-C42CBC10FBD1}" dt="2021-08-10T02:30:26.408" v="8" actId="20577"/>
        <pc:sldMkLst>
          <pc:docMk/>
          <pc:sldMk cId="1198055694" sldId="333"/>
        </pc:sldMkLst>
        <pc:spChg chg="mod">
          <ac:chgData name="Thomas Kuzma" userId="d334b597-fada-4628-a86f-ea8a0292a00b" providerId="ADAL" clId="{CF84837D-439F-4F90-B1F0-C42CBC10FBD1}" dt="2021-08-10T02:30:18.726" v="5" actId="20577"/>
          <ac:spMkLst>
            <pc:docMk/>
            <pc:sldMk cId="1198055694" sldId="333"/>
            <ac:spMk id="9" creationId="{00000000-0000-0000-0000-000000000000}"/>
          </ac:spMkLst>
        </pc:spChg>
        <pc:spChg chg="mod">
          <ac:chgData name="Thomas Kuzma" userId="d334b597-fada-4628-a86f-ea8a0292a00b" providerId="ADAL" clId="{CF84837D-439F-4F90-B1F0-C42CBC10FBD1}" dt="2021-08-10T02:30:14.731" v="2" actId="20577"/>
          <ac:spMkLst>
            <pc:docMk/>
            <pc:sldMk cId="1198055694" sldId="333"/>
            <ac:spMk id="10" creationId="{00000000-0000-0000-0000-000000000000}"/>
          </ac:spMkLst>
        </pc:spChg>
        <pc:spChg chg="mod">
          <ac:chgData name="Thomas Kuzma" userId="d334b597-fada-4628-a86f-ea8a0292a00b" providerId="ADAL" clId="{CF84837D-439F-4F90-B1F0-C42CBC10FBD1}" dt="2021-08-10T02:30:26.408" v="8" actId="20577"/>
          <ac:spMkLst>
            <pc:docMk/>
            <pc:sldMk cId="1198055694" sldId="333"/>
            <ac:spMk id="11" creationId="{00000000-0000-0000-0000-000000000000}"/>
          </ac:spMkLst>
        </pc:spChg>
      </pc:sldChg>
      <pc:sldChg chg="add ord">
        <pc:chgData name="Thomas Kuzma" userId="d334b597-fada-4628-a86f-ea8a0292a00b" providerId="ADAL" clId="{CF84837D-439F-4F90-B1F0-C42CBC10FBD1}" dt="2021-08-20T00:59:25.813" v="11"/>
        <pc:sldMkLst>
          <pc:docMk/>
          <pc:sldMk cId="2365468709" sldId="349"/>
        </pc:sldMkLst>
      </pc:sldChg>
    </pc:docChg>
  </pc:docChgLst>
  <pc:docChgLst>
    <pc:chgData name="Josephine Walsgott" userId="4b6b4f8f-46c5-4171-ad22-d5b5421f4230" providerId="ADAL" clId="{EF7734A8-7863-4015-9546-CCF18E433543}"/>
    <pc:docChg chg="custSel modSld">
      <pc:chgData name="Josephine Walsgott" userId="4b6b4f8f-46c5-4171-ad22-d5b5421f4230" providerId="ADAL" clId="{EF7734A8-7863-4015-9546-CCF18E433543}" dt="2021-08-25T06:19:11.819" v="260" actId="20577"/>
      <pc:docMkLst>
        <pc:docMk/>
      </pc:docMkLst>
      <pc:sldChg chg="modNotesTx">
        <pc:chgData name="Josephine Walsgott" userId="4b6b4f8f-46c5-4171-ad22-d5b5421f4230" providerId="ADAL" clId="{EF7734A8-7863-4015-9546-CCF18E433543}" dt="2021-08-25T06:09:44.314" v="107" actId="113"/>
        <pc:sldMkLst>
          <pc:docMk/>
          <pc:sldMk cId="2770800376" sldId="315"/>
        </pc:sldMkLst>
      </pc:sldChg>
      <pc:sldChg chg="modSp mod modNotesTx">
        <pc:chgData name="Josephine Walsgott" userId="4b6b4f8f-46c5-4171-ad22-d5b5421f4230" providerId="ADAL" clId="{EF7734A8-7863-4015-9546-CCF18E433543}" dt="2021-08-25T06:19:11.819" v="260" actId="20577"/>
        <pc:sldMkLst>
          <pc:docMk/>
          <pc:sldMk cId="1198055694" sldId="333"/>
        </pc:sldMkLst>
        <pc:spChg chg="mod">
          <ac:chgData name="Josephine Walsgott" userId="4b6b4f8f-46c5-4171-ad22-d5b5421f4230" providerId="ADAL" clId="{EF7734A8-7863-4015-9546-CCF18E433543}" dt="2021-08-25T06:19:11.819" v="260" actId="20577"/>
          <ac:spMkLst>
            <pc:docMk/>
            <pc:sldMk cId="1198055694" sldId="333"/>
            <ac:spMk id="3" creationId="{00000000-0000-0000-0000-000000000000}"/>
          </ac:spMkLst>
        </pc:spChg>
      </pc:sldChg>
    </pc:docChg>
  </pc:docChgLst>
  <pc:docChgLst>
    <pc:chgData name="Kristina Binks" userId="ca696175-292f-4f40-af47-b7f73828d513" providerId="ADAL" clId="{9C195506-A71F-4F45-A931-F81061BEC6A5}"/>
    <pc:docChg chg="custSel modSld">
      <pc:chgData name="Kristina Binks" userId="ca696175-292f-4f40-af47-b7f73828d513" providerId="ADAL" clId="{9C195506-A71F-4F45-A931-F81061BEC6A5}" dt="2020-10-20T03:00:43.574" v="517" actId="114"/>
      <pc:docMkLst>
        <pc:docMk/>
      </pc:docMkLst>
      <pc:sldChg chg="addCm modCm modNotesTx">
        <pc:chgData name="Kristina Binks" userId="ca696175-292f-4f40-af47-b7f73828d513" providerId="ADAL" clId="{9C195506-A71F-4F45-A931-F81061BEC6A5}" dt="2020-10-20T03:00:43.574" v="517" actId="114"/>
        <pc:sldMkLst>
          <pc:docMk/>
          <pc:sldMk cId="971467666" sldId="335"/>
        </pc:sldMkLst>
      </pc:sldChg>
      <pc:sldChg chg="addCm modCm modNotesTx">
        <pc:chgData name="Kristina Binks" userId="ca696175-292f-4f40-af47-b7f73828d513" providerId="ADAL" clId="{9C195506-A71F-4F45-A931-F81061BEC6A5}" dt="2020-10-06T22:11:49.057" v="384"/>
        <pc:sldMkLst>
          <pc:docMk/>
          <pc:sldMk cId="1302215220" sldId="345"/>
        </pc:sldMkLst>
      </pc:sldChg>
    </pc:docChg>
  </pc:docChgLst>
  <pc:docChgLst>
    <pc:chgData name="Cathy Faria" userId="690be55d-616d-4c3c-b4b8-648a11f25b87" providerId="ADAL" clId="{252B11BF-6F86-43AA-826B-AB727D15CE76}"/>
    <pc:docChg chg="undo custSel addSld delSld modSld modSection">
      <pc:chgData name="Cathy Faria" userId="690be55d-616d-4c3c-b4b8-648a11f25b87" providerId="ADAL" clId="{252B11BF-6F86-43AA-826B-AB727D15CE76}" dt="2023-01-18T04:16:28.512" v="1632" actId="47"/>
      <pc:docMkLst>
        <pc:docMk/>
      </pc:docMkLst>
      <pc:sldChg chg="del">
        <pc:chgData name="Cathy Faria" userId="690be55d-616d-4c3c-b4b8-648a11f25b87" providerId="ADAL" clId="{252B11BF-6F86-43AA-826B-AB727D15CE76}" dt="2023-01-18T04:16:28.512" v="1632" actId="47"/>
        <pc:sldMkLst>
          <pc:docMk/>
          <pc:sldMk cId="125293313" sldId="300"/>
        </pc:sldMkLst>
      </pc:sldChg>
      <pc:sldChg chg="modNotesTx">
        <pc:chgData name="Cathy Faria" userId="690be55d-616d-4c3c-b4b8-648a11f25b87" providerId="ADAL" clId="{252B11BF-6F86-43AA-826B-AB727D15CE76}" dt="2023-01-18T00:51:22.438" v="37" actId="20577"/>
        <pc:sldMkLst>
          <pc:docMk/>
          <pc:sldMk cId="2770800376" sldId="315"/>
        </pc:sldMkLst>
      </pc:sldChg>
      <pc:sldChg chg="modNotesTx">
        <pc:chgData name="Cathy Faria" userId="690be55d-616d-4c3c-b4b8-648a11f25b87" providerId="ADAL" clId="{252B11BF-6F86-43AA-826B-AB727D15CE76}" dt="2023-01-18T00:47:24.999" v="34" actId="20577"/>
        <pc:sldMkLst>
          <pc:docMk/>
          <pc:sldMk cId="580961769" sldId="334"/>
        </pc:sldMkLst>
      </pc:sldChg>
      <pc:sldChg chg="modNotesTx">
        <pc:chgData name="Cathy Faria" userId="690be55d-616d-4c3c-b4b8-648a11f25b87" providerId="ADAL" clId="{252B11BF-6F86-43AA-826B-AB727D15CE76}" dt="2023-01-18T00:46:32.465" v="28" actId="20577"/>
        <pc:sldMkLst>
          <pc:docMk/>
          <pc:sldMk cId="986503386" sldId="338"/>
        </pc:sldMkLst>
      </pc:sldChg>
      <pc:sldChg chg="addSp delSp modSp add mod">
        <pc:chgData name="Cathy Faria" userId="690be55d-616d-4c3c-b4b8-648a11f25b87" providerId="ADAL" clId="{252B11BF-6F86-43AA-826B-AB727D15CE76}" dt="2023-01-18T04:13:59.290" v="1621" actId="14100"/>
        <pc:sldMkLst>
          <pc:docMk/>
          <pc:sldMk cId="1118660079" sldId="350"/>
        </pc:sldMkLst>
        <pc:spChg chg="mod">
          <ac:chgData name="Cathy Faria" userId="690be55d-616d-4c3c-b4b8-648a11f25b87" providerId="ADAL" clId="{252B11BF-6F86-43AA-826B-AB727D15CE76}" dt="2023-01-18T04:13:23.533" v="1610" actId="108"/>
          <ac:spMkLst>
            <pc:docMk/>
            <pc:sldMk cId="1118660079" sldId="350"/>
            <ac:spMk id="2" creationId="{00000000-0000-0000-0000-000000000000}"/>
          </ac:spMkLst>
        </pc:spChg>
        <pc:spChg chg="add del">
          <ac:chgData name="Cathy Faria" userId="690be55d-616d-4c3c-b4b8-648a11f25b87" providerId="ADAL" clId="{252B11BF-6F86-43AA-826B-AB727D15CE76}" dt="2023-01-18T01:01:35.082" v="83"/>
          <ac:spMkLst>
            <pc:docMk/>
            <pc:sldMk cId="1118660079" sldId="350"/>
            <ac:spMk id="3" creationId="{5682D2C0-C66E-4F1C-834C-45CEA1A56BCF}"/>
          </ac:spMkLst>
        </pc:spChg>
        <pc:spChg chg="mod">
          <ac:chgData name="Cathy Faria" userId="690be55d-616d-4c3c-b4b8-648a11f25b87" providerId="ADAL" clId="{252B11BF-6F86-43AA-826B-AB727D15CE76}" dt="2023-01-18T04:13:59.290" v="1621" actId="14100"/>
          <ac:spMkLst>
            <pc:docMk/>
            <pc:sldMk cId="1118660079" sldId="350"/>
            <ac:spMk id="5" creationId="{00000000-0000-0000-0000-000000000000}"/>
          </ac:spMkLst>
        </pc:spChg>
        <pc:spChg chg="add del">
          <ac:chgData name="Cathy Faria" userId="690be55d-616d-4c3c-b4b8-648a11f25b87" providerId="ADAL" clId="{252B11BF-6F86-43AA-826B-AB727D15CE76}" dt="2023-01-18T01:01:41.827" v="85"/>
          <ac:spMkLst>
            <pc:docMk/>
            <pc:sldMk cId="1118660079" sldId="350"/>
            <ac:spMk id="6" creationId="{C9ECE7BF-A8E9-4687-93F8-07E3A6AD040F}"/>
          </ac:spMkLst>
        </pc:spChg>
        <pc:spChg chg="add del">
          <ac:chgData name="Cathy Faria" userId="690be55d-616d-4c3c-b4b8-648a11f25b87" providerId="ADAL" clId="{252B11BF-6F86-43AA-826B-AB727D15CE76}" dt="2023-01-18T03:58:09.790" v="1098"/>
          <ac:spMkLst>
            <pc:docMk/>
            <pc:sldMk cId="1118660079" sldId="350"/>
            <ac:spMk id="7" creationId="{5409CEF3-E5E1-49B5-BDFA-357CEF555185}"/>
          </ac:spMkLst>
        </pc:spChg>
        <pc:spChg chg="add del">
          <ac:chgData name="Cathy Faria" userId="690be55d-616d-4c3c-b4b8-648a11f25b87" providerId="ADAL" clId="{252B11BF-6F86-43AA-826B-AB727D15CE76}" dt="2023-01-18T04:04:41.675" v="1236"/>
          <ac:spMkLst>
            <pc:docMk/>
            <pc:sldMk cId="1118660079" sldId="350"/>
            <ac:spMk id="8" creationId="{9DF8DAA6-36A7-41CD-BD00-766B60A2D329}"/>
          </ac:spMkLst>
        </pc:spChg>
      </pc:sldChg>
      <pc:sldChg chg="addSp delSp modSp add mod">
        <pc:chgData name="Cathy Faria" userId="690be55d-616d-4c3c-b4b8-648a11f25b87" providerId="ADAL" clId="{252B11BF-6F86-43AA-826B-AB727D15CE76}" dt="2023-01-18T04:16:18.295" v="1631" actId="20577"/>
        <pc:sldMkLst>
          <pc:docMk/>
          <pc:sldMk cId="1435934978" sldId="351"/>
        </pc:sldMkLst>
        <pc:spChg chg="mod">
          <ac:chgData name="Cathy Faria" userId="690be55d-616d-4c3c-b4b8-648a11f25b87" providerId="ADAL" clId="{252B11BF-6F86-43AA-826B-AB727D15CE76}" dt="2023-01-18T04:16:18.295" v="1631" actId="20577"/>
          <ac:spMkLst>
            <pc:docMk/>
            <pc:sldMk cId="1435934978" sldId="351"/>
            <ac:spMk id="2" creationId="{00000000-0000-0000-0000-000000000000}"/>
          </ac:spMkLst>
        </pc:spChg>
        <pc:spChg chg="add del">
          <ac:chgData name="Cathy Faria" userId="690be55d-616d-4c3c-b4b8-648a11f25b87" providerId="ADAL" clId="{252B11BF-6F86-43AA-826B-AB727D15CE76}" dt="2023-01-18T01:15:27.640" v="786"/>
          <ac:spMkLst>
            <pc:docMk/>
            <pc:sldMk cId="1435934978" sldId="351"/>
            <ac:spMk id="3" creationId="{1378AB80-35A6-4FF5-B81E-51BF33307D6E}"/>
          </ac:spMkLst>
        </pc:spChg>
        <pc:spChg chg="mod">
          <ac:chgData name="Cathy Faria" userId="690be55d-616d-4c3c-b4b8-648a11f25b87" providerId="ADAL" clId="{252B11BF-6F86-43AA-826B-AB727D15CE76}" dt="2023-01-18T04:14:51.840" v="1625" actId="207"/>
          <ac:spMkLst>
            <pc:docMk/>
            <pc:sldMk cId="1435934978" sldId="351"/>
            <ac:spMk id="5" creationId="{00000000-0000-0000-0000-000000000000}"/>
          </ac:spMkLst>
        </pc:spChg>
        <pc:spChg chg="add del">
          <ac:chgData name="Cathy Faria" userId="690be55d-616d-4c3c-b4b8-648a11f25b87" providerId="ADAL" clId="{252B11BF-6F86-43AA-826B-AB727D15CE76}" dt="2023-01-18T01:15:49.538" v="820"/>
          <ac:spMkLst>
            <pc:docMk/>
            <pc:sldMk cId="1435934978" sldId="351"/>
            <ac:spMk id="6" creationId="{4A73D829-4AFE-470D-AFFE-0D31D7D4D160}"/>
          </ac:spMkLst>
        </pc:spChg>
        <pc:spChg chg="add del">
          <ac:chgData name="Cathy Faria" userId="690be55d-616d-4c3c-b4b8-648a11f25b87" providerId="ADAL" clId="{252B11BF-6F86-43AA-826B-AB727D15CE76}" dt="2023-01-18T01:16:28.288" v="890"/>
          <ac:spMkLst>
            <pc:docMk/>
            <pc:sldMk cId="1435934978" sldId="351"/>
            <ac:spMk id="7" creationId="{07BFC3D5-327B-417A-A48D-89757FE2BF69}"/>
          </ac:spMkLst>
        </pc:spChg>
      </pc:sldChg>
      <pc:sldChg chg="add del">
        <pc:chgData name="Cathy Faria" userId="690be55d-616d-4c3c-b4b8-648a11f25b87" providerId="ADAL" clId="{252B11BF-6F86-43AA-826B-AB727D15CE76}" dt="2023-01-18T01:12:54.087" v="751"/>
        <pc:sldMkLst>
          <pc:docMk/>
          <pc:sldMk cId="3640667247" sldId="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Arial" panose="020B0604020202020204" pitchFamily="34" charset="0"/>
              </a:defRPr>
            </a:lvl1pPr>
          </a:lstStyle>
          <a:p>
            <a:fld id="{D86F7145-CC95-4F56-A38B-A255A4B398CF}" type="datetimeFigureOut">
              <a:rPr lang="en-AU" smtClean="0"/>
              <a:pPr/>
              <a:t>1/08/2023</a:t>
            </a:fld>
            <a:endParaRPr lang="en-AU"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134504E4-965E-430E-A233-3BF0D72B7701}" type="slidenum">
              <a:rPr lang="en-AU" smtClean="0"/>
              <a:pPr/>
              <a:t>‹#›</a:t>
            </a:fld>
            <a:endParaRPr lang="en-AU" dirty="0"/>
          </a:p>
        </p:txBody>
      </p:sp>
    </p:spTree>
    <p:extLst>
      <p:ext uri="{BB962C8B-B14F-4D97-AF65-F5344CB8AC3E}">
        <p14:creationId xmlns:p14="http://schemas.microsoft.com/office/powerpoint/2010/main" val="3416723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a:t>
            </a:fld>
            <a:endParaRPr lang="en-AU"/>
          </a:p>
        </p:txBody>
      </p:sp>
    </p:spTree>
    <p:extLst>
      <p:ext uri="{BB962C8B-B14F-4D97-AF65-F5344CB8AC3E}">
        <p14:creationId xmlns:p14="http://schemas.microsoft.com/office/powerpoint/2010/main" val="426529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r>
              <a:rPr lang="en-AU" sz="1200" b="1" baseline="0" dirty="0"/>
              <a:t>Segue in:</a:t>
            </a:r>
          </a:p>
          <a:p>
            <a:r>
              <a:rPr lang="en-AU" sz="1200" b="0" baseline="0" dirty="0"/>
              <a:t>“She’s on a cruise!”</a:t>
            </a:r>
          </a:p>
          <a:p>
            <a:endParaRPr lang="en-AU" sz="1200" b="1" dirty="0"/>
          </a:p>
          <a:p>
            <a:pPr lvl="1"/>
            <a:r>
              <a:rPr lang="en-AU" sz="1200" b="1" dirty="0"/>
              <a:t>Story:</a:t>
            </a:r>
          </a:p>
          <a:p>
            <a:pPr marL="628650" lvl="1" indent="-171450">
              <a:buFont typeface="Arial" panose="020B0604020202020204" pitchFamily="34" charset="0"/>
              <a:buChar char="•"/>
            </a:pPr>
            <a:r>
              <a:rPr lang="en-AU" sz="1200" b="0" dirty="0"/>
              <a:t>This year,</a:t>
            </a:r>
            <a:r>
              <a:rPr lang="en-AU" sz="1200" b="0" baseline="0" dirty="0"/>
              <a:t> Taylor’s family aren’t going to a caravan park or camping – they’re going on a cruise!</a:t>
            </a:r>
          </a:p>
          <a:p>
            <a:pPr marL="628650" lvl="1" indent="-171450">
              <a:buFont typeface="Arial" panose="020B0604020202020204" pitchFamily="34" charset="0"/>
              <a:buChar char="•"/>
            </a:pPr>
            <a:r>
              <a:rPr lang="en-AU" b="0" dirty="0"/>
              <a:t>“And the best part about a cruise holiday ar</a:t>
            </a:r>
            <a:r>
              <a:rPr lang="en-AU" sz="1200" b="0" baseline="0" dirty="0"/>
              <a:t>e the activities!”</a:t>
            </a:r>
          </a:p>
          <a:p>
            <a:pPr marL="628650" lvl="1" indent="-171450">
              <a:buFont typeface="Arial" panose="020B0604020202020204" pitchFamily="34" charset="0"/>
              <a:buChar char="•"/>
            </a:pPr>
            <a:r>
              <a:rPr lang="en-AU" sz="1200" b="0" baseline="0" dirty="0"/>
              <a:t>Taylor can’t wait to get on board, and do as many activities as possible. She is really looking forward to the Kids club where she wants to meet new friends.</a:t>
            </a:r>
          </a:p>
          <a:p>
            <a:endParaRPr lang="en-AU" baseline="0" dirty="0"/>
          </a:p>
          <a:p>
            <a:r>
              <a:rPr lang="en-AU" b="1" baseline="0" dirty="0"/>
              <a:t>Segue out:</a:t>
            </a:r>
          </a:p>
          <a:p>
            <a:r>
              <a:rPr lang="en-AU" b="0" dirty="0"/>
              <a:t>“But before we can go aboard, we have to know the ship</a:t>
            </a:r>
            <a:r>
              <a:rPr lang="en-AU" b="0" baseline="0" dirty="0"/>
              <a:t> rules.”</a:t>
            </a:r>
            <a:endParaRPr lang="en-AU" sz="1200" kern="1200" dirty="0">
              <a:solidFill>
                <a:schemeClr val="tx1"/>
              </a:solidFill>
              <a:effectLst/>
              <a:ea typeface="+mn-ea"/>
              <a:cs typeface="+mn-cs"/>
            </a:endParaRPr>
          </a:p>
          <a:p>
            <a:endParaRPr lang="en-AU" sz="1200" kern="1200" dirty="0">
              <a:solidFill>
                <a:schemeClr val="tx1"/>
              </a:solidFill>
              <a:effectLst/>
              <a:ea typeface="+mn-ea"/>
              <a:cs typeface="+mn-cs"/>
            </a:endParaRPr>
          </a:p>
          <a:p>
            <a:endParaRPr lang="en-AU" b="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10</a:t>
            </a:fld>
            <a:endParaRPr lang="en-AU"/>
          </a:p>
        </p:txBody>
      </p:sp>
    </p:spTree>
    <p:extLst>
      <p:ext uri="{BB962C8B-B14F-4D97-AF65-F5344CB8AC3E}">
        <p14:creationId xmlns:p14="http://schemas.microsoft.com/office/powerpoint/2010/main" val="39053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mn-ea"/>
                <a:cs typeface="+mn-cs"/>
              </a:rPr>
              <a:t>Segue in:</a:t>
            </a:r>
          </a:p>
          <a:p>
            <a:r>
              <a:rPr lang="en-AU" sz="1200" kern="1200" dirty="0">
                <a:solidFill>
                  <a:schemeClr val="tx1"/>
                </a:solidFill>
                <a:effectLst/>
                <a:ea typeface="+mn-ea"/>
                <a:cs typeface="+mn-cs"/>
              </a:rPr>
              <a:t>“Who’s the most important person on the ship?  The captain!  Today, I’ll be your captain during these workshops – so that means listening, and doing exactly as I say!”</a:t>
            </a:r>
          </a:p>
          <a:p>
            <a:r>
              <a:rPr lang="en-AU" sz="1200" kern="1200" dirty="0">
                <a:solidFill>
                  <a:schemeClr val="tx1"/>
                </a:solidFill>
                <a:effectLst/>
                <a:ea typeface="+mn-ea"/>
                <a:cs typeface="+mn-cs"/>
              </a:rPr>
              <a:t> </a:t>
            </a:r>
          </a:p>
          <a:p>
            <a:pPr lvl="1"/>
            <a:r>
              <a:rPr lang="en-AU" sz="1200" kern="1200" dirty="0">
                <a:solidFill>
                  <a:schemeClr val="tx1"/>
                </a:solidFill>
                <a:effectLst/>
                <a:ea typeface="+mn-ea"/>
                <a:cs typeface="+mn-cs"/>
              </a:rPr>
              <a:t>Activity:</a:t>
            </a:r>
          </a:p>
          <a:p>
            <a:pPr lvl="1"/>
            <a:r>
              <a:rPr lang="en-AU" sz="1200" kern="1200" dirty="0">
                <a:solidFill>
                  <a:schemeClr val="tx1"/>
                </a:solidFill>
                <a:effectLst/>
                <a:ea typeface="+mn-ea"/>
                <a:cs typeface="+mn-cs"/>
              </a:rPr>
              <a:t>Game – Captain’s coming!</a:t>
            </a:r>
          </a:p>
          <a:p>
            <a:pPr lvl="1"/>
            <a:r>
              <a:rPr lang="en-AU" sz="1200" kern="1200" dirty="0">
                <a:solidFill>
                  <a:schemeClr val="tx1"/>
                </a:solidFill>
                <a:effectLst/>
                <a:ea typeface="+mn-ea"/>
                <a:cs typeface="+mn-cs"/>
              </a:rPr>
              <a:t>Explain to students they have to listen and follow the instructions carefully:</a:t>
            </a:r>
          </a:p>
          <a:p>
            <a:pPr marL="1085850" lvl="2" indent="-171450">
              <a:buFont typeface="Arial" panose="020B0604020202020204" pitchFamily="34" charset="0"/>
              <a:buChar char="•"/>
            </a:pPr>
            <a:r>
              <a:rPr lang="en-AU" sz="1200" kern="1200" dirty="0">
                <a:solidFill>
                  <a:schemeClr val="tx1"/>
                </a:solidFill>
                <a:effectLst/>
                <a:ea typeface="+mn-ea"/>
                <a:cs typeface="+mn-cs"/>
              </a:rPr>
              <a:t>Captain’s coming! – Stand and salute.</a:t>
            </a:r>
          </a:p>
          <a:p>
            <a:pPr marL="1085850" lvl="2" indent="-171450">
              <a:buFont typeface="Arial" panose="020B0604020202020204" pitchFamily="34" charset="0"/>
              <a:buChar char="•"/>
            </a:pPr>
            <a:r>
              <a:rPr lang="en-AU" sz="1200" kern="1200" dirty="0">
                <a:solidFill>
                  <a:schemeClr val="tx1"/>
                </a:solidFill>
                <a:effectLst/>
                <a:ea typeface="+mn-ea"/>
                <a:cs typeface="+mn-cs"/>
              </a:rPr>
              <a:t>To the port-side! – Lean or move to the left of the room.</a:t>
            </a:r>
          </a:p>
          <a:p>
            <a:pPr marL="1085850" lvl="2" indent="-171450">
              <a:buFont typeface="Arial" panose="020B0604020202020204" pitchFamily="34" charset="0"/>
              <a:buChar char="•"/>
            </a:pPr>
            <a:r>
              <a:rPr lang="en-AU" sz="1200" kern="1200" dirty="0">
                <a:solidFill>
                  <a:schemeClr val="tx1"/>
                </a:solidFill>
                <a:effectLst/>
                <a:ea typeface="+mn-ea"/>
                <a:cs typeface="+mn-cs"/>
              </a:rPr>
              <a:t>To the starboard side! – Lean or move to the right of the room.</a:t>
            </a:r>
          </a:p>
          <a:p>
            <a:pPr marL="1085850" lvl="2" indent="-171450">
              <a:buFont typeface="Arial" panose="020B0604020202020204" pitchFamily="34" charset="0"/>
              <a:buChar char="•"/>
            </a:pPr>
            <a:r>
              <a:rPr lang="en-AU" sz="1200" kern="1200" dirty="0">
                <a:solidFill>
                  <a:schemeClr val="tx1"/>
                </a:solidFill>
                <a:effectLst/>
                <a:ea typeface="+mn-ea"/>
                <a:cs typeface="+mn-cs"/>
              </a:rPr>
              <a:t>Person overboard!  - Scan with a hand shielding eyes.</a:t>
            </a:r>
          </a:p>
          <a:p>
            <a:pPr marL="1085850" lvl="2" indent="-171450">
              <a:buFont typeface="Arial" panose="020B0604020202020204" pitchFamily="34" charset="0"/>
              <a:buChar char="•"/>
            </a:pPr>
            <a:r>
              <a:rPr lang="en-AU" sz="1200" kern="1200" dirty="0">
                <a:solidFill>
                  <a:schemeClr val="tx1"/>
                </a:solidFill>
                <a:effectLst/>
                <a:ea typeface="+mn-ea"/>
                <a:cs typeface="+mn-cs"/>
              </a:rPr>
              <a:t>Hit the deck!  - Crouch down.</a:t>
            </a:r>
          </a:p>
          <a:p>
            <a:pPr marL="0" indent="0">
              <a:buFont typeface="Arial" panose="020B0604020202020204" pitchFamily="34" charset="0"/>
              <a:buNone/>
            </a:pPr>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Segue out:</a:t>
            </a:r>
          </a:p>
          <a:p>
            <a:r>
              <a:rPr lang="en-AU" sz="1200" kern="1200" dirty="0">
                <a:solidFill>
                  <a:schemeClr val="tx1"/>
                </a:solidFill>
                <a:effectLst/>
                <a:ea typeface="+mn-ea"/>
                <a:cs typeface="+mn-cs"/>
              </a:rPr>
              <a:t>“Great job, everybody!  I think you’re ready to step aboard Taylor’s cruise…”</a:t>
            </a:r>
          </a:p>
          <a:p>
            <a:r>
              <a:rPr lang="en-AU" sz="1200" kern="1200" dirty="0">
                <a:solidFill>
                  <a:schemeClr val="tx1"/>
                </a:solidFill>
                <a:effectLst/>
                <a:ea typeface="+mn-ea"/>
                <a:cs typeface="+mn-cs"/>
              </a:rPr>
              <a:t> </a:t>
            </a:r>
          </a:p>
          <a:p>
            <a:endParaRPr lang="en-AU" dirty="0"/>
          </a:p>
          <a:p>
            <a:r>
              <a:rPr lang="en-AU" b="1" dirty="0"/>
              <a:t>Intent:</a:t>
            </a:r>
          </a:p>
          <a:p>
            <a:r>
              <a:rPr lang="en-AU" b="0" dirty="0"/>
              <a:t>The intention of this game is to get the audience</a:t>
            </a:r>
            <a:r>
              <a:rPr lang="en-AU" b="0" baseline="0" dirty="0"/>
              <a:t> engaged in the workshop. It is not part of the content as such. It helps to establish the </a:t>
            </a:r>
            <a:r>
              <a:rPr lang="en-AU" b="0" baseline="0" dirty="0" err="1"/>
              <a:t>Fac’s</a:t>
            </a:r>
            <a:r>
              <a:rPr lang="en-AU" b="0" baseline="0" dirty="0"/>
              <a:t> relationship to the audience by having a fun and physical activity. First engagement then empathy</a:t>
            </a:r>
            <a:endParaRPr lang="en-AU" b="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11</a:t>
            </a:fld>
            <a:endParaRPr lang="en-AU"/>
          </a:p>
        </p:txBody>
      </p:sp>
    </p:spTree>
    <p:extLst>
      <p:ext uri="{BB962C8B-B14F-4D97-AF65-F5344CB8AC3E}">
        <p14:creationId xmlns:p14="http://schemas.microsoft.com/office/powerpoint/2010/main" val="61453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Segue In:</a:t>
            </a:r>
          </a:p>
          <a:p>
            <a:r>
              <a:rPr lang="en-AU" dirty="0"/>
              <a:t>“Taylor is super excited to be aboard the huge ship!”</a:t>
            </a:r>
            <a:endParaRPr lang="en-AU" baseline="0" dirty="0"/>
          </a:p>
          <a:p>
            <a:endParaRPr lang="en-AU" baseline="0" dirty="0"/>
          </a:p>
          <a:p>
            <a:pPr lvl="1"/>
            <a:r>
              <a:rPr lang="en-AU" b="1" dirty="0"/>
              <a:t>Story:</a:t>
            </a:r>
          </a:p>
          <a:p>
            <a:pPr marL="628650" lvl="1" indent="-171450">
              <a:buFont typeface="Arial" panose="020B0604020202020204" pitchFamily="34" charset="0"/>
              <a:buChar char="•"/>
            </a:pPr>
            <a:r>
              <a:rPr lang="en-AU" dirty="0"/>
              <a:t>After</a:t>
            </a:r>
            <a:r>
              <a:rPr lang="en-AU" baseline="0" dirty="0"/>
              <a:t> she has unpacked and checked out the cruise Taylor’s parents drop her off at the kids club. </a:t>
            </a:r>
            <a:r>
              <a:rPr lang="en-AU" dirty="0"/>
              <a:t>There are so</a:t>
            </a:r>
            <a:r>
              <a:rPr lang="en-AU" baseline="0" dirty="0"/>
              <a:t> many fun and cool things to do in the kids club. </a:t>
            </a:r>
          </a:p>
          <a:p>
            <a:pPr marL="628650" lvl="1" indent="-171450">
              <a:buFont typeface="Arial" panose="020B0604020202020204" pitchFamily="34" charset="0"/>
              <a:buChar char="•"/>
            </a:pPr>
            <a:r>
              <a:rPr lang="en-AU" baseline="0" dirty="0"/>
              <a:t>Because of her experience in the JLY program, Taylor realises that there are some children who are not being included and she decides to hang out with these kids as she gets the feeling that they will have some of the same differences and interests as her.</a:t>
            </a:r>
          </a:p>
          <a:p>
            <a:pPr marL="628650" lvl="1" indent="-171450">
              <a:buFont typeface="Arial" panose="020B0604020202020204" pitchFamily="34" charset="0"/>
              <a:buChar char="•"/>
            </a:pPr>
            <a:r>
              <a:rPr lang="en-AU" baseline="0" dirty="0"/>
              <a:t>As it turns out she makes 3 new friends that day and is so excited about spending more time with them over the coming days. </a:t>
            </a:r>
          </a:p>
          <a:p>
            <a:pPr marL="628650" lvl="1" indent="-171450">
              <a:buFont typeface="Arial" panose="020B0604020202020204" pitchFamily="34" charset="0"/>
              <a:buChar char="•"/>
            </a:pPr>
            <a:endParaRPr lang="en-AU" baseline="0" dirty="0"/>
          </a:p>
          <a:p>
            <a:pPr marL="0" lvl="0" indent="0">
              <a:buFont typeface="Arial" panose="020B0604020202020204" pitchFamily="34" charset="0"/>
              <a:buNone/>
            </a:pPr>
            <a:r>
              <a:rPr lang="en-AU" b="1" baseline="0" dirty="0"/>
              <a:t>Segue out:</a:t>
            </a:r>
          </a:p>
          <a:p>
            <a:pPr marL="0" lvl="0" indent="0">
              <a:buFont typeface="Arial" panose="020B0604020202020204" pitchFamily="34" charset="0"/>
              <a:buNone/>
            </a:pPr>
            <a:r>
              <a:rPr lang="en-AU" baseline="0" dirty="0"/>
              <a:t>“Let’s meet Taylor’s friends…”</a:t>
            </a:r>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12</a:t>
            </a:fld>
            <a:endParaRPr lang="en-AU"/>
          </a:p>
        </p:txBody>
      </p:sp>
    </p:spTree>
    <p:extLst>
      <p:ext uri="{BB962C8B-B14F-4D97-AF65-F5344CB8AC3E}">
        <p14:creationId xmlns:p14="http://schemas.microsoft.com/office/powerpoint/2010/main" val="176814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“This is Vince”</a:t>
            </a:r>
          </a:p>
          <a:p>
            <a:endParaRPr lang="en-AU" sz="1200" b="1" dirty="0"/>
          </a:p>
          <a:p>
            <a:pPr lvl="1"/>
            <a:r>
              <a:rPr lang="en-AU" sz="1200" b="1" dirty="0"/>
              <a:t>Story:</a:t>
            </a:r>
          </a:p>
          <a:p>
            <a:pPr marL="628650" lvl="1" indent="-171450">
              <a:buFont typeface="Arial" panose="020B0604020202020204" pitchFamily="34" charset="0"/>
              <a:buChar char="•"/>
            </a:pPr>
            <a:r>
              <a:rPr lang="en-AU" sz="1200" b="0" baseline="0" dirty="0"/>
              <a:t>Vince loves music, and he can play the drums!</a:t>
            </a:r>
          </a:p>
          <a:p>
            <a:pPr marL="628650" lvl="1" indent="-171450">
              <a:buFont typeface="Arial" panose="020B0604020202020204" pitchFamily="34" charset="0"/>
              <a:buChar char="•"/>
            </a:pPr>
            <a:r>
              <a:rPr lang="en-AU" sz="1200" b="0" baseline="0" dirty="0"/>
              <a:t>What makes Vince a little different?  He has difficulty seeing and uses a white stick – called a cane - to help him move around.</a:t>
            </a:r>
          </a:p>
          <a:p>
            <a:pPr marL="628650" lvl="1" indent="-171450">
              <a:buFont typeface="Arial" panose="020B0604020202020204" pitchFamily="34" charset="0"/>
              <a:buChar char="•"/>
            </a:pPr>
            <a:r>
              <a:rPr lang="en-AU" sz="1200" b="0" baseline="0" dirty="0"/>
              <a:t>He has a disability called vision impairment.</a:t>
            </a:r>
          </a:p>
          <a:p>
            <a:endParaRPr lang="en-AU" baseline="0" dirty="0"/>
          </a:p>
          <a:p>
            <a:r>
              <a:rPr lang="en-AU" b="1" baseline="0" dirty="0"/>
              <a:t>Segue out:</a:t>
            </a:r>
          </a:p>
          <a:p>
            <a:r>
              <a:rPr lang="en-AU" b="0" dirty="0"/>
              <a:t>“What do we know about vision impairment?”</a:t>
            </a:r>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13</a:t>
            </a:fld>
            <a:endParaRPr lang="en-AU"/>
          </a:p>
        </p:txBody>
      </p:sp>
    </p:spTree>
    <p:extLst>
      <p:ext uri="{BB962C8B-B14F-4D97-AF65-F5344CB8AC3E}">
        <p14:creationId xmlns:p14="http://schemas.microsoft.com/office/powerpoint/2010/main" val="342358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“Vision Impairment means that you have loss of sight (vision – sight, impairment – disability).”</a:t>
            </a:r>
          </a:p>
          <a:p>
            <a:endParaRPr lang="en-AU" sz="1200" b="1" dirty="0"/>
          </a:p>
          <a:p>
            <a:pPr lvl="1"/>
            <a:r>
              <a:rPr lang="en-AU" sz="1200" b="1" dirty="0"/>
              <a:t>Discussion: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aseline="0" dirty="0"/>
              <a:t>Facilitator to lead the discussion around Vision impairment.  They must relay the following facts/topics:</a:t>
            </a:r>
            <a:endParaRPr lang="en-AU" sz="1200" b="1" dirty="0"/>
          </a:p>
          <a:p>
            <a:pPr marL="628650" lvl="1" indent="-171450">
              <a:buFont typeface="Arial" panose="020B0604020202020204" pitchFamily="34" charset="0"/>
              <a:buChar char="•"/>
            </a:pPr>
            <a:r>
              <a:rPr lang="en-AU" baseline="0" dirty="0"/>
              <a:t>Do you know there are different kinds of vision impairment? (tunnel vision, spots, total blindness, </a:t>
            </a:r>
            <a:r>
              <a:rPr lang="en-AU" baseline="0" dirty="0" err="1"/>
              <a:t>etc</a:t>
            </a:r>
            <a:r>
              <a:rPr lang="en-AU" baseline="0"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How does someone become visually impaired?  (before you were born, accidents, deterioration)</a:t>
            </a:r>
          </a:p>
          <a:p>
            <a:pPr marL="628650" lvl="1" indent="-171450">
              <a:buFont typeface="Arial" panose="020B0604020202020204" pitchFamily="34" charset="0"/>
              <a:buChar char="•"/>
            </a:pPr>
            <a:r>
              <a:rPr lang="en-AU" baseline="0" dirty="0"/>
              <a:t>What could be tricky for Vince on the cruise ship? (There can be sudden steps, some of the signs are hard to read, maps, </a:t>
            </a:r>
            <a:r>
              <a:rPr lang="en-AU" baseline="0" dirty="0" err="1"/>
              <a:t>etc</a:t>
            </a:r>
            <a:r>
              <a:rPr lang="en-AU" baseline="0" dirty="0"/>
              <a:t>)</a:t>
            </a:r>
          </a:p>
          <a:p>
            <a:endParaRPr lang="en-AU" baseline="0" dirty="0"/>
          </a:p>
          <a:p>
            <a:pPr lvl="1"/>
            <a:r>
              <a:rPr lang="en-AU" b="1" baseline="0" dirty="0"/>
              <a:t>Activity:</a:t>
            </a:r>
          </a:p>
          <a:p>
            <a:pPr marL="628650" lvl="1" indent="-171450">
              <a:buFont typeface="Arial" panose="020B0604020202020204" pitchFamily="34" charset="0"/>
              <a:buChar char="•"/>
            </a:pPr>
            <a:r>
              <a:rPr lang="en-AU" b="0" baseline="0" dirty="0"/>
              <a:t>Students to try and find the sports deck on the map</a:t>
            </a:r>
          </a:p>
          <a:p>
            <a:endParaRPr lang="en-AU" b="0" baseline="0" dirty="0"/>
          </a:p>
          <a:p>
            <a:r>
              <a:rPr lang="en-AU" b="1" baseline="0" dirty="0"/>
              <a:t>Segue out:</a:t>
            </a:r>
          </a:p>
          <a:p>
            <a:r>
              <a:rPr lang="en-AU" b="0" dirty="0"/>
              <a:t>“Taylor </a:t>
            </a:r>
            <a:r>
              <a:rPr lang="en-AU" b="0" baseline="0" dirty="0"/>
              <a:t>decides to check out the waterslides and pools”</a:t>
            </a:r>
            <a:endParaRPr lang="en-AU" dirty="0">
              <a:solidFill>
                <a:srgbClr val="C00000"/>
              </a:solidFill>
            </a:endParaRPr>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14</a:t>
            </a:fld>
            <a:endParaRPr lang="en-AU"/>
          </a:p>
        </p:txBody>
      </p:sp>
    </p:spTree>
    <p:extLst>
      <p:ext uri="{BB962C8B-B14F-4D97-AF65-F5344CB8AC3E}">
        <p14:creationId xmlns:p14="http://schemas.microsoft.com/office/powerpoint/2010/main" val="175197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“When Taylor is waiting to ride on the biggest and scariest slide “The Insane-o Jumbo-Drop” she bumps into her friend Andy.”</a:t>
            </a:r>
          </a:p>
          <a:p>
            <a:endParaRPr lang="en-AU" sz="1200" b="1" dirty="0"/>
          </a:p>
          <a:p>
            <a:pPr lvl="1"/>
            <a:r>
              <a:rPr lang="en-AU" sz="1200" b="1" dirty="0"/>
              <a:t>Story:</a:t>
            </a:r>
          </a:p>
          <a:p>
            <a:pPr marL="628650" lvl="1" indent="-171450">
              <a:buFont typeface="Arial" panose="020B0604020202020204" pitchFamily="34" charset="0"/>
              <a:buChar char="•"/>
            </a:pPr>
            <a:r>
              <a:rPr lang="en-AU" sz="1200" b="0" baseline="0" dirty="0"/>
              <a:t>Andy tells Taylor that he’s already been on the slide 129 times! </a:t>
            </a:r>
          </a:p>
          <a:p>
            <a:pPr marL="628650" lvl="1" indent="-171450">
              <a:buFont typeface="Arial" panose="020B0604020202020204" pitchFamily="34" charset="0"/>
              <a:buChar char="•"/>
            </a:pPr>
            <a:r>
              <a:rPr lang="en-AU" sz="1200" b="0" baseline="0" dirty="0"/>
              <a:t>As well as liking water slides Andy loves to make awesome Lego models.</a:t>
            </a:r>
          </a:p>
          <a:p>
            <a:pPr marL="628650" lvl="1" indent="-171450">
              <a:buFont typeface="Arial" panose="020B0604020202020204" pitchFamily="34" charset="0"/>
              <a:buChar char="•"/>
            </a:pPr>
            <a:r>
              <a:rPr lang="en-AU" sz="1200" b="0" baseline="0" dirty="0"/>
              <a:t>What makes Andy a little different?  He doesn’t like loud noises and sometimes finds it hard to understand people and how they’re feeling.</a:t>
            </a:r>
          </a:p>
          <a:p>
            <a:pPr marL="628650" lvl="1" indent="-171450">
              <a:buFont typeface="Arial" panose="020B0604020202020204" pitchFamily="34" charset="0"/>
              <a:buChar char="•"/>
            </a:pPr>
            <a:r>
              <a:rPr lang="en-AU" sz="1200" b="0" baseline="0" dirty="0"/>
              <a:t>He has a disability called Autism.</a:t>
            </a:r>
          </a:p>
          <a:p>
            <a:endParaRPr lang="en-AU" baseline="0" dirty="0"/>
          </a:p>
          <a:p>
            <a:r>
              <a:rPr lang="en-AU" b="1" baseline="0" dirty="0"/>
              <a:t>Segue out:</a:t>
            </a:r>
          </a:p>
          <a:p>
            <a:r>
              <a:rPr lang="en-AU" b="0" dirty="0"/>
              <a:t>“What do we know about autism?”</a:t>
            </a:r>
            <a:endParaRPr kumimoji="0" lang="en-AU" sz="1200" u="none" strike="noStrike" kern="1200" cap="none" spc="0" normalizeH="0" baseline="0" noProof="0" dirty="0">
              <a:ln>
                <a:noFill/>
              </a:ln>
              <a:solidFill>
                <a:prstClr val="black"/>
              </a:solidFill>
              <a:effectLst/>
              <a:uLnTx/>
              <a:uFillTx/>
            </a:endParaRPr>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15</a:t>
            </a:fld>
            <a:endParaRPr lang="en-AU"/>
          </a:p>
        </p:txBody>
      </p:sp>
    </p:spTree>
    <p:extLst>
      <p:ext uri="{BB962C8B-B14F-4D97-AF65-F5344CB8AC3E}">
        <p14:creationId xmlns:p14="http://schemas.microsoft.com/office/powerpoint/2010/main" val="291258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“Autism means that something in your brain has developed differently – and it’s different for every person!”</a:t>
            </a:r>
          </a:p>
          <a:p>
            <a:endParaRPr lang="en-AU" sz="1200" b="1" dirty="0"/>
          </a:p>
          <a:p>
            <a:pPr lvl="1"/>
            <a:r>
              <a:rPr lang="en-AU" sz="1200" b="1" dirty="0"/>
              <a:t>Discussion: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aseline="0" dirty="0"/>
              <a:t>Facilitator to lead the discussion around Autism.  They must relay the following facts:</a:t>
            </a:r>
            <a:endParaRPr lang="en-AU" sz="1200" b="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Autism is one of the more common disabilities about </a:t>
            </a:r>
            <a:r>
              <a:rPr lang="en-AU" b="1" baseline="0" dirty="0"/>
              <a:t>1 in </a:t>
            </a:r>
            <a:r>
              <a:rPr lang="en-AU" b="1" baseline="0" dirty="0">
                <a:highlight>
                  <a:srgbClr val="FFFF00"/>
                </a:highlight>
              </a:rPr>
              <a:t>70</a:t>
            </a:r>
            <a:r>
              <a:rPr lang="en-AU" b="1" baseline="0" dirty="0"/>
              <a:t> Australians are estimated to be on the autism spectrum– </a:t>
            </a:r>
            <a:r>
              <a:rPr lang="en-AU" sz="1200" b="1" i="0" kern="1200" dirty="0">
                <a:solidFill>
                  <a:schemeClr val="tx1"/>
                </a:solidFill>
                <a:effectLst/>
                <a:latin typeface="Arial" panose="020B0604020202020204" pitchFamily="34" charset="0"/>
                <a:ea typeface="+mn-ea"/>
                <a:cs typeface="+mn-cs"/>
              </a:rPr>
              <a:t>and the majority of these are diagnosed as children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Children with Autism learn differently</a:t>
            </a:r>
          </a:p>
          <a:p>
            <a:pPr marL="628650" lvl="1" indent="-171450">
              <a:buFont typeface="Arial" panose="020B0604020202020204" pitchFamily="34" charset="0"/>
              <a:buChar char="•"/>
            </a:pPr>
            <a:r>
              <a:rPr lang="en-AU" baseline="0" dirty="0"/>
              <a:t>Can you raise your hand if you know anyone with autism?</a:t>
            </a:r>
          </a:p>
          <a:p>
            <a:pPr marL="628650" lvl="1" indent="-171450">
              <a:buFont typeface="Arial" panose="020B0604020202020204" pitchFamily="34" charset="0"/>
              <a:buChar char="•"/>
            </a:pPr>
            <a:r>
              <a:rPr lang="en-AU" baseline="0" dirty="0"/>
              <a:t>Autism affects people differently, it can affect social interaction, communication, repetitive behaviours and people can be more sensitive to sensory experiences (noises, lights, touch </a:t>
            </a:r>
            <a:r>
              <a:rPr lang="en-AU" baseline="0" dirty="0" err="1"/>
              <a:t>etc</a:t>
            </a:r>
            <a:r>
              <a:rPr lang="en-AU" baseline="0" dirty="0"/>
              <a:t>)</a:t>
            </a:r>
          </a:p>
          <a:p>
            <a:pPr marL="628650" lvl="1" indent="-171450">
              <a:buFont typeface="Arial" panose="020B0604020202020204" pitchFamily="34" charset="0"/>
              <a:buChar char="•"/>
            </a:pPr>
            <a:r>
              <a:rPr lang="en-AU" baseline="0" dirty="0"/>
              <a:t>How do you get autism? (We don’t know for sure, but part of it is genetics – the way you’re born/made)</a:t>
            </a:r>
          </a:p>
          <a:p>
            <a:endParaRPr lang="en-AU" baseline="0" dirty="0"/>
          </a:p>
          <a:p>
            <a:pPr lvl="1"/>
            <a:r>
              <a:rPr lang="en-AU" b="1" baseline="0" dirty="0"/>
              <a:t>Activity:</a:t>
            </a:r>
          </a:p>
          <a:p>
            <a:pPr marL="628650" lvl="1" indent="-171450">
              <a:buFont typeface="Arial" panose="020B0604020202020204" pitchFamily="34" charset="0"/>
              <a:buChar char="•"/>
            </a:pPr>
            <a:r>
              <a:rPr lang="en-AU" b="0" baseline="0" dirty="0"/>
              <a:t>“Taylor and Andy look at the people standing in line for the slide, and Taylor tries to guess how they’re feeling without looking at their faces.”</a:t>
            </a:r>
          </a:p>
          <a:p>
            <a:pPr marL="628650" lvl="1" indent="-171450">
              <a:buFont typeface="Arial" panose="020B0604020202020204" pitchFamily="34" charset="0"/>
              <a:buChar char="•"/>
            </a:pPr>
            <a:r>
              <a:rPr lang="en-AU" b="0" baseline="0" dirty="0"/>
              <a:t>Students guess what the people in the pictures are feeling when they can’t see their faces. </a:t>
            </a:r>
          </a:p>
          <a:p>
            <a:endParaRPr lang="en-AU" b="0" baseline="0" dirty="0"/>
          </a:p>
          <a:p>
            <a:r>
              <a:rPr lang="en-AU" b="1" baseline="0" dirty="0"/>
              <a:t>Segue out:</a:t>
            </a:r>
          </a:p>
          <a:p>
            <a:r>
              <a:rPr lang="en-AU" b="0" dirty="0"/>
              <a:t>“</a:t>
            </a:r>
            <a:r>
              <a:rPr lang="en-AU" b="0" baseline="0" dirty="0"/>
              <a:t>”</a:t>
            </a:r>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16</a:t>
            </a:fld>
            <a:endParaRPr lang="en-AU"/>
          </a:p>
        </p:txBody>
      </p:sp>
    </p:spTree>
    <p:extLst>
      <p:ext uri="{BB962C8B-B14F-4D97-AF65-F5344CB8AC3E}">
        <p14:creationId xmlns:p14="http://schemas.microsoft.com/office/powerpoint/2010/main" val="726404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“The Dance club is amazing.  All of Taylor’s favourite songs are playing!”</a:t>
            </a:r>
            <a:endParaRPr lang="en-AU" sz="1200" b="1" dirty="0"/>
          </a:p>
          <a:p>
            <a:pPr lvl="1"/>
            <a:endParaRPr lang="en-AU" sz="1200" b="1" dirty="0"/>
          </a:p>
          <a:p>
            <a:pPr lvl="1"/>
            <a:r>
              <a:rPr lang="en-AU" sz="1200" b="1" dirty="0"/>
              <a:t>Story:</a:t>
            </a:r>
          </a:p>
          <a:p>
            <a:pPr marL="628650" lvl="1" indent="-171450">
              <a:buFont typeface="Arial" panose="020B0604020202020204" pitchFamily="34" charset="0"/>
              <a:buChar char="•"/>
            </a:pPr>
            <a:r>
              <a:rPr lang="en-AU" sz="1200" b="0" baseline="0" dirty="0"/>
              <a:t>Taylor meets Polly at the kid’s dance party.  They both love the loud music and smoke machine! Its so loud that there are earmuffs for people!!</a:t>
            </a:r>
          </a:p>
          <a:p>
            <a:pPr marL="628650" lvl="1" indent="-171450">
              <a:buFont typeface="Arial" panose="020B0604020202020204" pitchFamily="34" charset="0"/>
              <a:buChar char="•"/>
            </a:pPr>
            <a:r>
              <a:rPr lang="en-AU" sz="1200" b="0" baseline="0" dirty="0"/>
              <a:t>After dancing and singing Polly and Taylor go outside to talk.</a:t>
            </a:r>
          </a:p>
          <a:p>
            <a:pPr marL="628650" lvl="1" indent="-171450">
              <a:buFont typeface="Arial" panose="020B0604020202020204" pitchFamily="34" charset="0"/>
              <a:buChar char="•"/>
            </a:pPr>
            <a:r>
              <a:rPr lang="en-AU" sz="1200" b="0" baseline="0" dirty="0"/>
              <a:t>What makes Polly a little different?  Her legs don’t move very well, and she uses a wheelchair to get around.</a:t>
            </a:r>
          </a:p>
          <a:p>
            <a:pPr marL="628650" lvl="1" indent="-171450">
              <a:buFont typeface="Arial" panose="020B0604020202020204" pitchFamily="34" charset="0"/>
              <a:buChar char="•"/>
            </a:pPr>
            <a:r>
              <a:rPr lang="en-AU" sz="1200" b="0" baseline="0" dirty="0"/>
              <a:t>She has a disability called cerebral palsy.</a:t>
            </a:r>
          </a:p>
          <a:p>
            <a:endParaRPr lang="en-AU" baseline="0" dirty="0"/>
          </a:p>
          <a:p>
            <a:r>
              <a:rPr lang="en-AU" b="1" baseline="0" dirty="0"/>
              <a:t>Segue out:</a:t>
            </a:r>
          </a:p>
          <a:p>
            <a:r>
              <a:rPr lang="en-AU" b="0" dirty="0"/>
              <a:t>“What do we know about cerebral palsy?”</a:t>
            </a:r>
            <a:endParaRPr lang="en-AU" dirty="0"/>
          </a:p>
          <a:p>
            <a:pPr marL="628650" marR="0" lvl="1" indent="-17145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u="none" strike="noStrike" kern="1200" cap="none" spc="0" normalizeH="0" baseline="0" noProof="0" dirty="0">
              <a:ln>
                <a:noFill/>
              </a:ln>
              <a:solidFill>
                <a:prstClr val="black"/>
              </a:solidFill>
              <a:effectLst/>
              <a:uLnTx/>
              <a:uFillTx/>
            </a:endParaRPr>
          </a:p>
        </p:txBody>
      </p:sp>
      <p:sp>
        <p:nvSpPr>
          <p:cNvPr id="4" name="Slide Number Placeholder 3"/>
          <p:cNvSpPr>
            <a:spLocks noGrp="1"/>
          </p:cNvSpPr>
          <p:nvPr>
            <p:ph type="sldNum" sz="quarter" idx="10"/>
          </p:nvPr>
        </p:nvSpPr>
        <p:spPr/>
        <p:txBody>
          <a:bodyPr/>
          <a:lstStyle/>
          <a:p>
            <a:fld id="{134504E4-965E-430E-A233-3BF0D72B7701}" type="slidenum">
              <a:rPr lang="en-AU" smtClean="0"/>
              <a:pPr/>
              <a:t>17</a:t>
            </a:fld>
            <a:endParaRPr lang="en-AU"/>
          </a:p>
        </p:txBody>
      </p:sp>
    </p:spTree>
    <p:extLst>
      <p:ext uri="{BB962C8B-B14F-4D97-AF65-F5344CB8AC3E}">
        <p14:creationId xmlns:p14="http://schemas.microsoft.com/office/powerpoint/2010/main" val="295851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latin typeface="Arial" panose="020B0604020202020204" pitchFamily="34" charset="0"/>
                <a:cs typeface="Arial" panose="020B0604020202020204" pitchFamily="34" charset="0"/>
              </a:rPr>
              <a:t>Segue in:</a:t>
            </a:r>
          </a:p>
          <a:p>
            <a:r>
              <a:rPr lang="en-AU" sz="1200" b="0" baseline="0" dirty="0">
                <a:latin typeface="Arial" panose="020B0604020202020204" pitchFamily="34" charset="0"/>
                <a:cs typeface="Arial" panose="020B0604020202020204" pitchFamily="34" charset="0"/>
              </a:rPr>
              <a:t>“Cerebral palsy means that your brain was injured when you were a baby.  It affects every person differently.”</a:t>
            </a:r>
          </a:p>
          <a:p>
            <a:pPr lvl="1"/>
            <a:endParaRPr lang="en-AU" sz="1200" b="1" dirty="0">
              <a:latin typeface="Arial" panose="020B0604020202020204" pitchFamily="34" charset="0"/>
              <a:cs typeface="Arial" panose="020B0604020202020204" pitchFamily="34" charset="0"/>
            </a:endParaRPr>
          </a:p>
          <a:p>
            <a:pPr lvl="1"/>
            <a:r>
              <a:rPr lang="en-AU" sz="1200" b="1" dirty="0">
                <a:latin typeface="Arial" panose="020B0604020202020204" pitchFamily="34" charset="0"/>
                <a:cs typeface="Arial" panose="020B0604020202020204" pitchFamily="34" charset="0"/>
              </a:rPr>
              <a:t>Discussion: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a:latin typeface="Arial" panose="020B0604020202020204" pitchFamily="34" charset="0"/>
                <a:cs typeface="Arial" panose="020B0604020202020204" pitchFamily="34" charset="0"/>
              </a:rPr>
              <a:t>Facilitator to lead the discussion around CP.  They must relay the following facts: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latin typeface="Arial" panose="020B0604020202020204" pitchFamily="34" charset="0"/>
                <a:cs typeface="Arial" panose="020B0604020202020204" pitchFamily="34" charset="0"/>
              </a:rPr>
              <a:t>Not everyone in a wheelchair has CP and not everyone with CP needs a wheelchair.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latin typeface="Arial" panose="020B0604020202020204" pitchFamily="34" charset="0"/>
                <a:cs typeface="Arial" panose="020B0604020202020204" pitchFamily="34" charset="0"/>
              </a:rPr>
              <a:t>CP affects each person differently – it may be quite minor or severe depending on the person</a:t>
            </a:r>
          </a:p>
          <a:p>
            <a:pPr marL="628650" lvl="1" indent="-171450">
              <a:buFont typeface="Arial" panose="020B0604020202020204" pitchFamily="34" charset="0"/>
              <a:buChar char="•"/>
            </a:pPr>
            <a:r>
              <a:rPr lang="en-AU" baseline="0" dirty="0">
                <a:latin typeface="Arial" panose="020B0604020202020204" pitchFamily="34" charset="0"/>
                <a:cs typeface="Arial" panose="020B0604020202020204" pitchFamily="34" charset="0"/>
              </a:rPr>
              <a:t>People with CP may have another impairment (disability) as well – visual impairment, intellectual impairment.</a:t>
            </a:r>
          </a:p>
          <a:p>
            <a:pPr marL="628650" lvl="1" indent="-171450">
              <a:buFont typeface="Arial" panose="020B0604020202020204" pitchFamily="34" charset="0"/>
              <a:buChar char="•"/>
            </a:pPr>
            <a:r>
              <a:rPr lang="en-AU" baseline="0" dirty="0">
                <a:latin typeface="Arial" panose="020B0604020202020204" pitchFamily="34" charset="0"/>
                <a:cs typeface="Arial" panose="020B0604020202020204" pitchFamily="34" charset="0"/>
              </a:rPr>
              <a:t>Its not something you can catch from someone, like a cold.</a:t>
            </a:r>
          </a:p>
          <a:p>
            <a:endParaRPr lang="en-AU" baseline="0" dirty="0">
              <a:latin typeface="Arial" panose="020B0604020202020204" pitchFamily="34" charset="0"/>
              <a:cs typeface="Arial" panose="020B0604020202020204" pitchFamily="34" charset="0"/>
            </a:endParaRPr>
          </a:p>
          <a:p>
            <a:pPr lvl="1"/>
            <a:r>
              <a:rPr lang="en-AU" b="1" baseline="0" dirty="0">
                <a:latin typeface="Arial" panose="020B0604020202020204" pitchFamily="34" charset="0"/>
                <a:cs typeface="Arial" panose="020B0604020202020204" pitchFamily="34" charset="0"/>
              </a:rPr>
              <a:t>Activity: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panose="020B0604020202020204" pitchFamily="34" charset="0"/>
                <a:cs typeface="Arial" panose="020B0604020202020204" pitchFamily="34" charset="0"/>
              </a:rPr>
              <a:t>On next slide</a:t>
            </a:r>
            <a:endParaRPr lang="en-AU" dirty="0">
              <a:solidFill>
                <a:srgbClr val="C00000"/>
              </a:solidFill>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4504E4-965E-430E-A233-3BF0D72B7701}" type="slidenum">
              <a:rPr lang="en-AU" smtClean="0"/>
              <a:pPr/>
              <a:t>18</a:t>
            </a:fld>
            <a:endParaRPr lang="en-AU"/>
          </a:p>
        </p:txBody>
      </p:sp>
    </p:spTree>
    <p:extLst>
      <p:ext uri="{BB962C8B-B14F-4D97-AF65-F5344CB8AC3E}">
        <p14:creationId xmlns:p14="http://schemas.microsoft.com/office/powerpoint/2010/main" val="82606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a:p>
            <a:pPr lvl="1"/>
            <a:r>
              <a:rPr lang="en-AU" b="1" baseline="0" dirty="0"/>
              <a:t>Activity: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aseline="0" dirty="0"/>
              <a:t>“CP affects the way brain talks to the muscles.  The damaged part of the brain can’t communicate with the part of the body controlled by that part of the brain.”</a:t>
            </a:r>
          </a:p>
          <a:p>
            <a:pPr marL="628650" lvl="1" indent="-171450">
              <a:buFont typeface="Arial" panose="020B0604020202020204" pitchFamily="34" charset="0"/>
              <a:buChar char="•"/>
            </a:pPr>
            <a:r>
              <a:rPr lang="en-AU" b="0" baseline="0" dirty="0"/>
              <a:t>Students to put their arms out, face your palms out (to the walls), cross their arms, interlace their fingers and twist them back into their chests.  Students attempt to lift individual fingers.</a:t>
            </a:r>
          </a:p>
          <a:p>
            <a:pPr marL="628650" lvl="1" indent="-171450">
              <a:buFont typeface="Arial" panose="020B0604020202020204" pitchFamily="34" charset="0"/>
              <a:buChar char="•"/>
            </a:pPr>
            <a:r>
              <a:rPr lang="en-AU" b="0" baseline="0" dirty="0"/>
              <a:t>Ask students for their feedback</a:t>
            </a:r>
          </a:p>
          <a:p>
            <a:pPr marL="628650" lvl="1" indent="-171450">
              <a:buFont typeface="Arial" panose="020B0604020202020204" pitchFamily="34" charset="0"/>
              <a:buChar char="•"/>
            </a:pPr>
            <a:r>
              <a:rPr lang="en-AU" b="0" baseline="0" dirty="0"/>
              <a:t>“Did anyone get the wrong finger moving?”</a:t>
            </a:r>
          </a:p>
          <a:p>
            <a:endParaRPr lang="en-AU" b="0" baseline="0" dirty="0"/>
          </a:p>
          <a:p>
            <a:r>
              <a:rPr lang="en-AU" b="1" baseline="0" dirty="0"/>
              <a:t>Segue out:</a:t>
            </a:r>
          </a:p>
          <a:p>
            <a:r>
              <a:rPr lang="en-AU" b="0" dirty="0"/>
              <a:t>“Taylor’s first day on the cruise has been amazing!</a:t>
            </a:r>
            <a:r>
              <a:rPr lang="en-AU" b="0" baseline="0" dirty="0"/>
              <a:t> She has met some really cool people and spends the afternoon with her new friends at the kids club.”</a:t>
            </a:r>
            <a:endParaRPr lang="en-AU" dirty="0">
              <a:solidFill>
                <a:srgbClr val="C00000"/>
              </a:solidFill>
            </a:endParaRPr>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19</a:t>
            </a:fld>
            <a:endParaRPr lang="en-AU"/>
          </a:p>
        </p:txBody>
      </p:sp>
    </p:spTree>
    <p:extLst>
      <p:ext uri="{BB962C8B-B14F-4D97-AF65-F5344CB8AC3E}">
        <p14:creationId xmlns:p14="http://schemas.microsoft.com/office/powerpoint/2010/main" val="363048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sym typeface="Wingdings" panose="05000000000000000000" pitchFamily="2" charset="2"/>
              </a:rPr>
              <a:t>N.B. Slide for facilitator training only. Please keep ‘hidden’ and DO NOT present to audiences. Always</a:t>
            </a:r>
            <a:r>
              <a:rPr lang="en-AU" sz="1000" b="1" baseline="0" dirty="0">
                <a:sym typeface="Wingdings" panose="05000000000000000000" pitchFamily="2" charset="2"/>
              </a:rPr>
              <a:t> u</a:t>
            </a:r>
            <a:r>
              <a:rPr lang="en-AU" sz="1000" b="1" dirty="0">
                <a:sym typeface="Wingdings" panose="05000000000000000000" pitchFamily="2" charset="2"/>
              </a:rPr>
              <a:t>se the ‘SLIDE SHOW’ function</a:t>
            </a:r>
            <a:r>
              <a:rPr lang="en-AU" sz="1000" b="1" baseline="0" dirty="0">
                <a:sym typeface="Wingdings" panose="05000000000000000000" pitchFamily="2" charset="2"/>
              </a:rPr>
              <a:t> with ‘Use Presenter View’ activated when in front of audiences.</a:t>
            </a:r>
            <a:endParaRPr lang="en-AU" sz="1000" b="1" dirty="0"/>
          </a:p>
          <a:p>
            <a:endParaRPr lang="en-AU" dirty="0"/>
          </a:p>
        </p:txBody>
      </p:sp>
      <p:sp>
        <p:nvSpPr>
          <p:cNvPr id="4" name="Slide Number Placeholder 3"/>
          <p:cNvSpPr>
            <a:spLocks noGrp="1"/>
          </p:cNvSpPr>
          <p:nvPr>
            <p:ph type="sldNum" sz="quarter" idx="10"/>
          </p:nvPr>
        </p:nvSpPr>
        <p:spPr>
          <a:xfrm>
            <a:off x="5573340" y="7009237"/>
            <a:ext cx="4263705" cy="370255"/>
          </a:xfrm>
          <a:prstGeom prst="rect">
            <a:avLst/>
          </a:prstGeom>
        </p:spPr>
        <p:txBody>
          <a:bodyPr/>
          <a:lstStyle/>
          <a:p>
            <a:fld id="{134504E4-965E-430E-A233-3BF0D72B7701}" type="slidenum">
              <a:rPr lang="en-AU" smtClean="0"/>
              <a:pPr/>
              <a:t>2</a:t>
            </a:fld>
            <a:endParaRPr lang="en-AU" dirty="0"/>
          </a:p>
        </p:txBody>
      </p:sp>
    </p:spTree>
    <p:extLst>
      <p:ext uri="{BB962C8B-B14F-4D97-AF65-F5344CB8AC3E}">
        <p14:creationId xmlns:p14="http://schemas.microsoft.com/office/powerpoint/2010/main" val="1358162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mn-ea"/>
                <a:cs typeface="+mn-cs"/>
              </a:rPr>
              <a:t>Segue in:</a:t>
            </a:r>
          </a:p>
          <a:p>
            <a:r>
              <a:rPr lang="en-AU" sz="1200" kern="1200" dirty="0">
                <a:solidFill>
                  <a:schemeClr val="tx1"/>
                </a:solidFill>
                <a:effectLst/>
                <a:ea typeface="+mn-ea"/>
                <a:cs typeface="+mn-cs"/>
              </a:rPr>
              <a:t>“Taylor’s last activity today is a trivia quiz with her new friends.  We’re going to do a quick quiz too, and see how much we remember about Taylor’s friends…”</a:t>
            </a:r>
          </a:p>
          <a:p>
            <a:r>
              <a:rPr lang="en-AU" sz="1200" kern="1200" dirty="0">
                <a:solidFill>
                  <a:schemeClr val="tx1"/>
                </a:solidFill>
                <a:effectLst/>
                <a:ea typeface="+mn-ea"/>
                <a:cs typeface="+mn-cs"/>
              </a:rPr>
              <a:t> </a:t>
            </a:r>
          </a:p>
          <a:p>
            <a:pPr lvl="1"/>
            <a:r>
              <a:rPr lang="en-AU" sz="1200" kern="1200" dirty="0">
                <a:solidFill>
                  <a:schemeClr val="tx1"/>
                </a:solidFill>
                <a:effectLst/>
                <a:ea typeface="+mn-ea"/>
                <a:cs typeface="+mn-cs"/>
              </a:rPr>
              <a:t>Activity:</a:t>
            </a:r>
          </a:p>
          <a:p>
            <a:pPr marL="628650" lvl="1" indent="-171450">
              <a:buFont typeface="Arial" panose="020B0604020202020204" pitchFamily="34" charset="0"/>
              <a:buChar char="•"/>
            </a:pPr>
            <a:r>
              <a:rPr lang="en-AU" sz="1200" kern="1200" dirty="0">
                <a:solidFill>
                  <a:schemeClr val="tx1"/>
                </a:solidFill>
                <a:effectLst/>
                <a:ea typeface="+mn-ea"/>
                <a:cs typeface="+mn-cs"/>
              </a:rPr>
              <a:t>Pick the right port</a:t>
            </a:r>
            <a:r>
              <a:rPr lang="en-AU" sz="1200" kern="1200" baseline="0" dirty="0">
                <a:solidFill>
                  <a:schemeClr val="tx1"/>
                </a:solidFill>
                <a:effectLst/>
                <a:ea typeface="+mn-ea"/>
                <a:cs typeface="+mn-cs"/>
              </a:rPr>
              <a:t> hole!  Ask the students to raise their hands to show which porthole has the right answer.</a:t>
            </a:r>
          </a:p>
          <a:p>
            <a:pPr marL="628650" lvl="1" indent="-171450">
              <a:buFont typeface="Arial" panose="020B0604020202020204" pitchFamily="34" charset="0"/>
              <a:buChar char="•"/>
            </a:pPr>
            <a:r>
              <a:rPr lang="en-AU" sz="1200" b="1" kern="1200" dirty="0">
                <a:solidFill>
                  <a:schemeClr val="tx1"/>
                </a:solidFill>
                <a:effectLst/>
                <a:ea typeface="+mn-ea"/>
                <a:cs typeface="+mn-cs"/>
              </a:rPr>
              <a:t>How many Aussies have autism?  (approximately 1 in 70) And remember many of these people are kids</a:t>
            </a:r>
            <a:r>
              <a:rPr lang="en-AU" sz="1200" kern="1200" dirty="0">
                <a:solidFill>
                  <a:schemeClr val="tx1"/>
                </a:solidFill>
                <a:effectLst/>
                <a:ea typeface="+mn-ea"/>
                <a:cs typeface="+mn-cs"/>
              </a:rPr>
              <a:t>. </a:t>
            </a:r>
          </a:p>
          <a:p>
            <a:r>
              <a:rPr lang="en-AU" sz="1200" kern="1200" dirty="0">
                <a:solidFill>
                  <a:schemeClr val="tx1"/>
                </a:solidFill>
                <a:effectLst/>
                <a:ea typeface="+mn-ea"/>
                <a:cs typeface="+mn-cs"/>
              </a:rPr>
              <a:t> </a:t>
            </a:r>
          </a:p>
          <a:p>
            <a:r>
              <a:rPr lang="en-AU" sz="1200" kern="1200" dirty="0">
                <a:solidFill>
                  <a:schemeClr val="tx1"/>
                </a:solidFill>
                <a:effectLst/>
                <a:ea typeface="+mn-ea"/>
                <a:cs typeface="+mn-cs"/>
              </a:rPr>
              <a:t>Segue out:</a:t>
            </a:r>
          </a:p>
          <a:p>
            <a:r>
              <a:rPr lang="en-AU" sz="1200" kern="1200" dirty="0">
                <a:solidFill>
                  <a:schemeClr val="tx1"/>
                </a:solidFill>
                <a:effectLst/>
                <a:ea typeface="+mn-ea"/>
                <a:cs typeface="+mn-cs"/>
              </a:rPr>
              <a:t>“Great job, everyone!  Next</a:t>
            </a:r>
            <a:r>
              <a:rPr lang="en-AU" sz="1200" kern="1200" baseline="0" dirty="0">
                <a:solidFill>
                  <a:schemeClr val="tx1"/>
                </a:solidFill>
                <a:effectLst/>
                <a:ea typeface="+mn-ea"/>
                <a:cs typeface="+mn-cs"/>
              </a:rPr>
              <a:t> question!</a:t>
            </a:r>
            <a:r>
              <a:rPr lang="en-AU" sz="1200" kern="1200" dirty="0">
                <a:solidFill>
                  <a:schemeClr val="tx1"/>
                </a:solidFill>
                <a:effectLst/>
                <a:ea typeface="+mn-ea"/>
                <a:cs typeface="+mn-cs"/>
              </a:rPr>
              <a:t>”</a:t>
            </a:r>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20</a:t>
            </a:fld>
            <a:endParaRPr lang="en-AU"/>
          </a:p>
        </p:txBody>
      </p:sp>
    </p:spTree>
    <p:extLst>
      <p:ext uri="{BB962C8B-B14F-4D97-AF65-F5344CB8AC3E}">
        <p14:creationId xmlns:p14="http://schemas.microsoft.com/office/powerpoint/2010/main" val="933940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mn-ea"/>
                <a:cs typeface="+mn-cs"/>
              </a:rPr>
              <a:t>Segue in:</a:t>
            </a:r>
          </a:p>
          <a:p>
            <a:r>
              <a:rPr lang="en-AU" sz="1200" kern="1200" dirty="0">
                <a:solidFill>
                  <a:schemeClr val="tx1"/>
                </a:solidFill>
                <a:effectLst/>
                <a:ea typeface="+mn-ea"/>
                <a:cs typeface="+mn-cs"/>
              </a:rPr>
              <a:t>“Look at these three pictures…”</a:t>
            </a:r>
          </a:p>
          <a:p>
            <a:r>
              <a:rPr lang="en-AU" sz="1200" kern="1200" dirty="0">
                <a:solidFill>
                  <a:schemeClr val="tx1"/>
                </a:solidFill>
                <a:effectLst/>
                <a:ea typeface="+mn-ea"/>
                <a:cs typeface="+mn-cs"/>
              </a:rPr>
              <a:t> </a:t>
            </a:r>
          </a:p>
          <a:p>
            <a:pPr lvl="1"/>
            <a:r>
              <a:rPr lang="en-AU" sz="1200" kern="1200" dirty="0">
                <a:solidFill>
                  <a:schemeClr val="tx1"/>
                </a:solidFill>
                <a:effectLst/>
                <a:ea typeface="+mn-ea"/>
                <a:cs typeface="+mn-cs"/>
              </a:rPr>
              <a:t>Activity:</a:t>
            </a:r>
          </a:p>
          <a:p>
            <a:pPr marL="628650" lvl="1" indent="-171450">
              <a:buFont typeface="Arial" panose="020B0604020202020204" pitchFamily="34" charset="0"/>
              <a:buChar char="•"/>
            </a:pPr>
            <a:r>
              <a:rPr lang="en-AU" sz="1200" kern="1200" dirty="0">
                <a:solidFill>
                  <a:schemeClr val="tx1"/>
                </a:solidFill>
                <a:effectLst/>
                <a:ea typeface="+mn-ea"/>
                <a:cs typeface="+mn-cs"/>
              </a:rPr>
              <a:t>Which of these</a:t>
            </a:r>
            <a:r>
              <a:rPr lang="en-AU" sz="1200" kern="1200" baseline="0" dirty="0">
                <a:solidFill>
                  <a:schemeClr val="tx1"/>
                </a:solidFill>
                <a:effectLst/>
                <a:ea typeface="+mn-ea"/>
                <a:cs typeface="+mn-cs"/>
              </a:rPr>
              <a:t> pictures is the odd one out?</a:t>
            </a:r>
          </a:p>
          <a:p>
            <a:pPr marL="628650" lvl="1" indent="-171450">
              <a:buFont typeface="Arial" panose="020B0604020202020204" pitchFamily="34" charset="0"/>
              <a:buChar char="•"/>
            </a:pPr>
            <a:r>
              <a:rPr lang="en-AU" sz="1200" kern="1200" baseline="0" dirty="0">
                <a:solidFill>
                  <a:schemeClr val="tx1"/>
                </a:solidFill>
                <a:effectLst/>
                <a:ea typeface="+mn-ea"/>
                <a:cs typeface="+mn-cs"/>
              </a:rPr>
              <a:t>Students to raise their hands to show their answer.</a:t>
            </a:r>
          </a:p>
          <a:p>
            <a:pPr marL="628650" lvl="1" indent="-171450">
              <a:buFont typeface="Arial" panose="020B0604020202020204" pitchFamily="34" charset="0"/>
              <a:buChar char="•"/>
            </a:pPr>
            <a:r>
              <a:rPr lang="en-AU" sz="1200" kern="1200" baseline="0" dirty="0">
                <a:solidFill>
                  <a:schemeClr val="tx1"/>
                </a:solidFill>
                <a:effectLst/>
                <a:ea typeface="+mn-ea"/>
                <a:cs typeface="+mn-cs"/>
              </a:rPr>
              <a:t>“The hearing aid is the odd picture – the cane and the dog are to help someone who is visually impaired.”</a:t>
            </a:r>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 </a:t>
            </a:r>
          </a:p>
          <a:p>
            <a:r>
              <a:rPr lang="en-AU" sz="1200" kern="1200" dirty="0">
                <a:solidFill>
                  <a:schemeClr val="tx1"/>
                </a:solidFill>
                <a:effectLst/>
                <a:ea typeface="+mn-ea"/>
                <a:cs typeface="+mn-cs"/>
              </a:rPr>
              <a:t>Segue out:</a:t>
            </a:r>
          </a:p>
          <a:p>
            <a:r>
              <a:rPr lang="en-AU" sz="1200" kern="1200" dirty="0">
                <a:solidFill>
                  <a:schemeClr val="tx1"/>
                </a:solidFill>
                <a:effectLst/>
                <a:ea typeface="+mn-ea"/>
                <a:cs typeface="+mn-cs"/>
              </a:rPr>
              <a:t>“Last question...”</a:t>
            </a:r>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21</a:t>
            </a:fld>
            <a:endParaRPr lang="en-AU"/>
          </a:p>
        </p:txBody>
      </p:sp>
    </p:spTree>
    <p:extLst>
      <p:ext uri="{BB962C8B-B14F-4D97-AF65-F5344CB8AC3E}">
        <p14:creationId xmlns:p14="http://schemas.microsoft.com/office/powerpoint/2010/main" val="1254346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panose="020B0604020202020204" pitchFamily="34" charset="0"/>
                <a:ea typeface="+mn-ea"/>
                <a:cs typeface="Arial" panose="020B0604020202020204" pitchFamily="34" charset="0"/>
              </a:rPr>
              <a:t>Segue in:</a:t>
            </a:r>
          </a:p>
          <a:p>
            <a:r>
              <a:rPr lang="en-AU" sz="1200" kern="1200" dirty="0">
                <a:solidFill>
                  <a:schemeClr val="tx1"/>
                </a:solidFill>
                <a:effectLst/>
                <a:latin typeface="Arial" panose="020B0604020202020204" pitchFamily="34" charset="0"/>
                <a:ea typeface="+mn-ea"/>
                <a:cs typeface="Arial" panose="020B0604020202020204" pitchFamily="34" charset="0"/>
              </a:rPr>
              <a:t>“This is</a:t>
            </a:r>
            <a:r>
              <a:rPr lang="en-AU" sz="1200" kern="1200" baseline="0" dirty="0">
                <a:solidFill>
                  <a:schemeClr val="tx1"/>
                </a:solidFill>
                <a:effectLst/>
                <a:latin typeface="Arial" panose="020B0604020202020204" pitchFamily="34" charset="0"/>
                <a:ea typeface="+mn-ea"/>
                <a:cs typeface="Arial" panose="020B0604020202020204" pitchFamily="34" charset="0"/>
              </a:rPr>
              <a:t> a tricky question.”</a:t>
            </a:r>
          </a:p>
          <a:p>
            <a:endParaRPr lang="en-AU" sz="1200" kern="1200" dirty="0">
              <a:solidFill>
                <a:schemeClr val="tx1"/>
              </a:solidFill>
              <a:effectLst/>
              <a:latin typeface="Arial" panose="020B0604020202020204" pitchFamily="34" charset="0"/>
              <a:ea typeface="+mn-ea"/>
              <a:cs typeface="Arial" panose="020B0604020202020204" pitchFamily="34" charset="0"/>
            </a:endParaRPr>
          </a:p>
          <a:p>
            <a:pPr lvl="1"/>
            <a:r>
              <a:rPr lang="en-AU" sz="1200" kern="1200" dirty="0">
                <a:solidFill>
                  <a:schemeClr val="tx1"/>
                </a:solidFill>
                <a:effectLst/>
                <a:latin typeface="Arial" panose="020B0604020202020204" pitchFamily="34" charset="0"/>
                <a:ea typeface="+mn-ea"/>
                <a:cs typeface="Arial" panose="020B0604020202020204" pitchFamily="34" charset="0"/>
              </a:rPr>
              <a:t>Activity:</a:t>
            </a:r>
          </a:p>
          <a:p>
            <a:pPr marL="628650" lvl="1"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Which of these people have CP?</a:t>
            </a:r>
          </a:p>
          <a:p>
            <a:pPr marL="628650" lvl="1"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Answer – all of them!  The kid on the snowboard is Ben </a:t>
            </a:r>
            <a:r>
              <a:rPr lang="en-AU" sz="1200" kern="1200" dirty="0" err="1">
                <a:solidFill>
                  <a:schemeClr val="tx1"/>
                </a:solidFill>
                <a:effectLst/>
                <a:latin typeface="Arial" panose="020B0604020202020204" pitchFamily="34" charset="0"/>
                <a:ea typeface="+mn-ea"/>
                <a:cs typeface="Arial" panose="020B0604020202020204" pitchFamily="34" charset="0"/>
              </a:rPr>
              <a:t>Tudhope</a:t>
            </a:r>
            <a:r>
              <a:rPr lang="en-AU" sz="1200" kern="1200" dirty="0">
                <a:solidFill>
                  <a:schemeClr val="tx1"/>
                </a:solidFill>
                <a:effectLst/>
                <a:latin typeface="Arial" panose="020B0604020202020204" pitchFamily="34" charset="0"/>
                <a:ea typeface="+mn-ea"/>
                <a:cs typeface="Arial" panose="020B0604020202020204" pitchFamily="34" charset="0"/>
              </a:rPr>
              <a:t>,</a:t>
            </a:r>
            <a:r>
              <a:rPr lang="en-AU" sz="1200" kern="1200" baseline="0" dirty="0">
                <a:solidFill>
                  <a:schemeClr val="tx1"/>
                </a:solidFill>
                <a:effectLst/>
                <a:latin typeface="Arial" panose="020B0604020202020204" pitchFamily="34" charset="0"/>
                <a:ea typeface="+mn-ea"/>
                <a:cs typeface="Arial" panose="020B0604020202020204" pitchFamily="34" charset="0"/>
              </a:rPr>
              <a:t> who was an Aussie snowboarder at the Paralympics, and the lady in red is Jaqueline </a:t>
            </a:r>
            <a:r>
              <a:rPr lang="en-AU" sz="1200" kern="1200" baseline="0" dirty="0" err="1">
                <a:solidFill>
                  <a:schemeClr val="tx1"/>
                </a:solidFill>
                <a:effectLst/>
                <a:latin typeface="Arial" panose="020B0604020202020204" pitchFamily="34" charset="0"/>
                <a:ea typeface="+mn-ea"/>
                <a:cs typeface="Arial" panose="020B0604020202020204" pitchFamily="34" charset="0"/>
              </a:rPr>
              <a:t>Freney</a:t>
            </a:r>
            <a:r>
              <a:rPr lang="en-AU" sz="1200" kern="1200" baseline="0" dirty="0">
                <a:solidFill>
                  <a:schemeClr val="tx1"/>
                </a:solidFill>
                <a:effectLst/>
                <a:latin typeface="Arial" panose="020B0604020202020204" pitchFamily="34" charset="0"/>
                <a:ea typeface="+mn-ea"/>
                <a:cs typeface="Arial" panose="020B0604020202020204" pitchFamily="34" charset="0"/>
              </a:rPr>
              <a:t>, Young Australian of the Year, and Paralympic swimmer.</a:t>
            </a:r>
          </a:p>
          <a:p>
            <a:pPr marL="628650" lvl="1"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“CP</a:t>
            </a:r>
            <a:r>
              <a:rPr lang="en-AU" sz="1200" kern="1200" baseline="0" dirty="0">
                <a:solidFill>
                  <a:schemeClr val="tx1"/>
                </a:solidFill>
                <a:effectLst/>
                <a:latin typeface="Arial" panose="020B0604020202020204" pitchFamily="34" charset="0"/>
                <a:ea typeface="+mn-ea"/>
                <a:cs typeface="Arial" panose="020B0604020202020204" pitchFamily="34" charset="0"/>
              </a:rPr>
              <a:t> looks different for every person, so you never know who might be affected.”</a:t>
            </a:r>
            <a:endParaRPr lang="en-AU" sz="1200" kern="1200" dirty="0">
              <a:solidFill>
                <a:schemeClr val="tx1"/>
              </a:solidFill>
              <a:effectLst/>
              <a:latin typeface="Arial" panose="020B0604020202020204" pitchFamily="34" charset="0"/>
              <a:ea typeface="+mn-ea"/>
              <a:cs typeface="Arial" panose="020B0604020202020204" pitchFamily="34" charset="0"/>
            </a:endParaRPr>
          </a:p>
          <a:p>
            <a:r>
              <a:rPr lang="en-AU" sz="1200" kern="1200" dirty="0">
                <a:solidFill>
                  <a:schemeClr val="tx1"/>
                </a:solidFill>
                <a:effectLst/>
                <a:latin typeface="Arial" panose="020B0604020202020204" pitchFamily="34" charset="0"/>
                <a:ea typeface="+mn-ea"/>
                <a:cs typeface="Arial" panose="020B0604020202020204" pitchFamily="34" charset="0"/>
              </a:rPr>
              <a:t> </a:t>
            </a:r>
          </a:p>
          <a:p>
            <a:r>
              <a:rPr lang="en-AU" sz="1200" kern="1200" dirty="0">
                <a:solidFill>
                  <a:schemeClr val="tx1"/>
                </a:solidFill>
                <a:effectLst/>
                <a:latin typeface="Arial" panose="020B0604020202020204" pitchFamily="34" charset="0"/>
                <a:ea typeface="+mn-ea"/>
                <a:cs typeface="Arial" panose="020B0604020202020204" pitchFamily="34" charset="0"/>
              </a:rPr>
              <a:t>Segue out:</a:t>
            </a:r>
          </a:p>
          <a:p>
            <a:r>
              <a:rPr lang="en-AU" sz="1200" kern="1200" dirty="0">
                <a:solidFill>
                  <a:schemeClr val="tx1"/>
                </a:solidFill>
                <a:effectLst/>
                <a:latin typeface="Arial" panose="020B0604020202020204" pitchFamily="34" charset="0"/>
                <a:ea typeface="+mn-ea"/>
                <a:cs typeface="Arial" panose="020B0604020202020204" pitchFamily="34" charset="0"/>
              </a:rPr>
              <a:t>“Great job, everyone!  We’ve learned a lot about Taylor’s new friends, and about disability too.”</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4504E4-965E-430E-A233-3BF0D72B7701}" type="slidenum">
              <a:rPr lang="en-AU" smtClean="0"/>
              <a:pPr/>
              <a:t>22</a:t>
            </a:fld>
            <a:endParaRPr lang="en-AU"/>
          </a:p>
        </p:txBody>
      </p:sp>
    </p:spTree>
    <p:extLst>
      <p:ext uri="{BB962C8B-B14F-4D97-AF65-F5344CB8AC3E}">
        <p14:creationId xmlns:p14="http://schemas.microsoft.com/office/powerpoint/2010/main" val="3763026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“Taylor’s so excited to have so many awesome new friends – especially with the cruise ship Treasure Hunt about to start!  Because she was a part of the JLY program, she knows how important it is to include her new friends, Polly, Andy and Vince, in the activity, and they decide to form a team.”</a:t>
            </a:r>
          </a:p>
          <a:p>
            <a:endParaRPr lang="en-AU" sz="1200" b="1" dirty="0"/>
          </a:p>
          <a:p>
            <a:pPr lvl="1"/>
            <a:r>
              <a:rPr lang="en-AU" sz="1200" b="1" dirty="0"/>
              <a:t>Story:</a:t>
            </a:r>
          </a:p>
          <a:p>
            <a:pPr marL="628650" lvl="1" indent="-171450">
              <a:buFont typeface="Arial" panose="020B0604020202020204" pitchFamily="34" charset="0"/>
              <a:buChar char="•"/>
            </a:pPr>
            <a:r>
              <a:rPr lang="en-AU" sz="1200" b="0" dirty="0"/>
              <a:t>Some of the crew members are concerned</a:t>
            </a:r>
            <a:r>
              <a:rPr lang="en-AU" sz="1200" b="0" baseline="0" dirty="0"/>
              <a:t> that Taylor’s friends may struggle with the challenges but Taylor and her friend form a team. Insisting that activities aren’t always about winning – participating in the activity with her friends will be enjoyable </a:t>
            </a:r>
            <a:endParaRPr lang="en-AU" sz="1200" b="0" dirty="0"/>
          </a:p>
          <a:p>
            <a:pPr marL="628650" lvl="1" indent="-171450">
              <a:buFont typeface="Arial" panose="020B0604020202020204" pitchFamily="34" charset="0"/>
              <a:buChar char="•"/>
            </a:pPr>
            <a:r>
              <a:rPr lang="en-AU" sz="1200" b="0" baseline="0" dirty="0"/>
              <a:t>There are three clues to solve.</a:t>
            </a:r>
          </a:p>
          <a:p>
            <a:pPr marL="628650" lvl="1" indent="-171450">
              <a:buFont typeface="Arial" panose="020B0604020202020204" pitchFamily="34" charset="0"/>
              <a:buChar char="•"/>
            </a:pPr>
            <a:r>
              <a:rPr lang="en-AU" sz="1200" b="0" baseline="0" dirty="0"/>
              <a:t>There are different prizes for teams that finish the quickest, are the most creative with their solutions and teams that display the best team work.</a:t>
            </a:r>
          </a:p>
          <a:p>
            <a:endParaRPr lang="en-AU" baseline="0" dirty="0"/>
          </a:p>
          <a:p>
            <a:r>
              <a:rPr lang="en-AU" b="1" baseline="0" dirty="0"/>
              <a:t>Segue out:</a:t>
            </a:r>
          </a:p>
          <a:p>
            <a:r>
              <a:rPr lang="en-AU" b="0" dirty="0"/>
              <a:t>“Are you ready to begin?”</a:t>
            </a:r>
            <a:endParaRPr lang="en-AU" sz="120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23</a:t>
            </a:fld>
            <a:endParaRPr lang="en-AU"/>
          </a:p>
        </p:txBody>
      </p:sp>
    </p:spTree>
    <p:extLst>
      <p:ext uri="{BB962C8B-B14F-4D97-AF65-F5344CB8AC3E}">
        <p14:creationId xmlns:p14="http://schemas.microsoft.com/office/powerpoint/2010/main" val="1875607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r>
              <a:rPr lang="en-AU" sz="1200" b="1" dirty="0">
                <a:sym typeface="Wingdings" panose="05000000000000000000" pitchFamily="2" charset="2"/>
              </a:rPr>
              <a:t>Segue</a:t>
            </a:r>
            <a:r>
              <a:rPr lang="en-AU" sz="1200" b="1" baseline="0" dirty="0">
                <a:sym typeface="Wingdings" panose="05000000000000000000" pitchFamily="2" charset="2"/>
              </a:rPr>
              <a:t> in</a:t>
            </a:r>
            <a:r>
              <a:rPr lang="en-AU" sz="1200" b="1" dirty="0">
                <a:sym typeface="Wingdings" panose="05000000000000000000" pitchFamily="2" charset="2"/>
              </a:rPr>
              <a:t>:</a:t>
            </a:r>
          </a:p>
          <a:p>
            <a:r>
              <a:rPr lang="en-AU" sz="1200" b="0" dirty="0">
                <a:sym typeface="Wingdings" panose="05000000000000000000" pitchFamily="2" charset="2"/>
              </a:rPr>
              <a:t>“Here’s the first clue!”</a:t>
            </a:r>
          </a:p>
          <a:p>
            <a:endParaRPr lang="en-AU" sz="1200" b="0" dirty="0">
              <a:sym typeface="Wingdings" panose="05000000000000000000" pitchFamily="2" charset="2"/>
            </a:endParaRPr>
          </a:p>
          <a:p>
            <a:pPr lvl="1"/>
            <a:r>
              <a:rPr lang="en-AU" sz="1200" b="1" dirty="0">
                <a:sym typeface="Wingdings" panose="05000000000000000000" pitchFamily="2" charset="2"/>
              </a:rPr>
              <a:t>Activity:</a:t>
            </a:r>
          </a:p>
          <a:p>
            <a:pPr marL="628650" lvl="1" indent="-171450">
              <a:buFont typeface="Arial" panose="020B0604020202020204" pitchFamily="34" charset="0"/>
              <a:buChar char="•"/>
            </a:pPr>
            <a:r>
              <a:rPr lang="en-AU" sz="1200" b="0" dirty="0">
                <a:sym typeface="Wingdings" panose="05000000000000000000" pitchFamily="2" charset="2"/>
              </a:rPr>
              <a:t>Ask</a:t>
            </a:r>
            <a:r>
              <a:rPr lang="en-AU" sz="1200" b="0" baseline="0" dirty="0">
                <a:sym typeface="Wingdings" panose="05000000000000000000" pitchFamily="2" charset="2"/>
              </a:rPr>
              <a:t> a student to read the clue to the class.</a:t>
            </a:r>
          </a:p>
          <a:p>
            <a:pPr marL="628650" lvl="1" indent="-171450">
              <a:buFont typeface="Arial" panose="020B0604020202020204" pitchFamily="34" charset="0"/>
              <a:buChar char="•"/>
            </a:pPr>
            <a:r>
              <a:rPr lang="en-AU" sz="1200" b="0" baseline="0" dirty="0">
                <a:sym typeface="Wingdings" panose="05000000000000000000" pitchFamily="2" charset="2"/>
              </a:rPr>
              <a:t>Establish that everyone has to run up to the top deck.</a:t>
            </a:r>
          </a:p>
          <a:p>
            <a:pPr marL="628650" lvl="1" indent="-171450">
              <a:buFont typeface="Arial" panose="020B0604020202020204" pitchFamily="34" charset="0"/>
              <a:buChar char="•"/>
            </a:pPr>
            <a:r>
              <a:rPr lang="en-AU" sz="1200" b="0" baseline="0" dirty="0">
                <a:sym typeface="Wingdings" panose="05000000000000000000" pitchFamily="2" charset="2"/>
              </a:rPr>
              <a:t>Encourage kids to stand on the spot and run.</a:t>
            </a:r>
          </a:p>
          <a:p>
            <a:pPr marL="628650" lvl="1" indent="-171450">
              <a:buFont typeface="Arial" panose="020B0604020202020204" pitchFamily="34" charset="0"/>
              <a:buChar char="•"/>
            </a:pPr>
            <a:r>
              <a:rPr lang="en-AU" sz="1200" b="0" baseline="0" dirty="0">
                <a:sym typeface="Wingdings" panose="05000000000000000000" pitchFamily="2" charset="2"/>
              </a:rPr>
              <a:t>“But wait!  What about Polly?  She’s in a wheelchair and can’t run up stairs.”</a:t>
            </a:r>
          </a:p>
          <a:p>
            <a:pPr marL="628650" lvl="1" indent="-171450">
              <a:buFont typeface="Arial" panose="020B0604020202020204" pitchFamily="34" charset="0"/>
              <a:buChar char="•"/>
            </a:pPr>
            <a:r>
              <a:rPr lang="en-AU" sz="1200" b="0" baseline="0" dirty="0">
                <a:sym typeface="Wingdings" panose="05000000000000000000" pitchFamily="2" charset="2"/>
              </a:rPr>
              <a:t>Allow kids to discuss how they can help Polly reach the top deck. (Use elevator, find a ramp.)</a:t>
            </a:r>
          </a:p>
          <a:p>
            <a:pPr marL="628650" lvl="1" indent="-171450">
              <a:buFont typeface="Arial" panose="020B0604020202020204" pitchFamily="34" charset="0"/>
              <a:buChar char="•"/>
            </a:pPr>
            <a:r>
              <a:rPr lang="en-AU" sz="1200" b="0" baseline="0" dirty="0">
                <a:sym typeface="Wingdings" panose="05000000000000000000" pitchFamily="2" charset="2"/>
              </a:rPr>
              <a:t>What are some of the challenges that Polly has overcome? How can we help?</a:t>
            </a:r>
            <a:endParaRPr lang="en-AU" sz="1200" b="0" dirty="0">
              <a:sym typeface="Wingdings" panose="05000000000000000000" pitchFamily="2" charset="2"/>
            </a:endParaRPr>
          </a:p>
          <a:p>
            <a:endParaRPr lang="en-AU" sz="1200" b="0" dirty="0">
              <a:sym typeface="Wingdings" panose="05000000000000000000" pitchFamily="2" charset="2"/>
            </a:endParaRPr>
          </a:p>
          <a:p>
            <a:r>
              <a:rPr lang="en-AU" sz="1200" b="1" dirty="0">
                <a:sym typeface="Wingdings" panose="05000000000000000000" pitchFamily="2" charset="2"/>
              </a:rPr>
              <a:t>Segue out:</a:t>
            </a:r>
          </a:p>
          <a:p>
            <a:r>
              <a:rPr lang="en-AU" sz="1200" b="0" dirty="0">
                <a:sym typeface="Wingdings" panose="05000000000000000000" pitchFamily="2" charset="2"/>
              </a:rPr>
              <a:t>“When</a:t>
            </a:r>
            <a:r>
              <a:rPr lang="en-AU" sz="1200" b="0" baseline="0" dirty="0">
                <a:sym typeface="Wingdings" panose="05000000000000000000" pitchFamily="2" charset="2"/>
              </a:rPr>
              <a:t> Taylor and her friends make it to the top deck, everyone is still looking for the next clue.  Only Polly sees it – it’s hiding under a bench!”</a:t>
            </a:r>
            <a:endParaRPr lang="en-AU" sz="1200" b="0" dirty="0">
              <a:sym typeface="Wingdings" panose="05000000000000000000" pitchFamily="2" charset="2"/>
            </a:endParaRPr>
          </a:p>
          <a:p>
            <a:endParaRPr lang="en-AU" b="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24</a:t>
            </a:fld>
            <a:endParaRPr lang="en-AU"/>
          </a:p>
        </p:txBody>
      </p:sp>
    </p:spTree>
    <p:extLst>
      <p:ext uri="{BB962C8B-B14F-4D97-AF65-F5344CB8AC3E}">
        <p14:creationId xmlns:p14="http://schemas.microsoft.com/office/powerpoint/2010/main" val="2915409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r>
              <a:rPr lang="en-AU" sz="1200" b="1" dirty="0">
                <a:sym typeface="Wingdings" panose="05000000000000000000" pitchFamily="2" charset="2"/>
              </a:rPr>
              <a:t>Segue</a:t>
            </a:r>
            <a:r>
              <a:rPr lang="en-AU" sz="1200" b="1" baseline="0" dirty="0">
                <a:sym typeface="Wingdings" panose="05000000000000000000" pitchFamily="2" charset="2"/>
              </a:rPr>
              <a:t> in</a:t>
            </a:r>
            <a:r>
              <a:rPr lang="en-AU" sz="1200" b="1" dirty="0">
                <a:sym typeface="Wingdings" panose="05000000000000000000" pitchFamily="2" charset="2"/>
              </a:rPr>
              <a:t>:</a:t>
            </a:r>
          </a:p>
          <a:p>
            <a:r>
              <a:rPr lang="en-AU" sz="1200" b="0" dirty="0">
                <a:sym typeface="Wingdings" panose="05000000000000000000" pitchFamily="2" charset="2"/>
              </a:rPr>
              <a:t>“Here’s clue number 2!”</a:t>
            </a:r>
          </a:p>
          <a:p>
            <a:endParaRPr lang="en-AU" sz="1200" b="0" dirty="0">
              <a:sym typeface="Wingdings" panose="05000000000000000000" pitchFamily="2" charset="2"/>
            </a:endParaRPr>
          </a:p>
          <a:p>
            <a:pPr lvl="1"/>
            <a:r>
              <a:rPr lang="en-AU" sz="1200" b="1" dirty="0">
                <a:sym typeface="Wingdings" panose="05000000000000000000" pitchFamily="2" charset="2"/>
              </a:rPr>
              <a:t>Activity:</a:t>
            </a:r>
          </a:p>
          <a:p>
            <a:pPr marL="628650" lvl="1" indent="-171450">
              <a:buFont typeface="Arial" panose="020B0604020202020204" pitchFamily="34" charset="0"/>
              <a:buChar char="•"/>
            </a:pPr>
            <a:r>
              <a:rPr lang="en-AU" sz="1200" b="0" dirty="0">
                <a:sym typeface="Wingdings" panose="05000000000000000000" pitchFamily="2" charset="2"/>
              </a:rPr>
              <a:t>Ask</a:t>
            </a:r>
            <a:r>
              <a:rPr lang="en-AU" sz="1200" b="0" baseline="0" dirty="0">
                <a:sym typeface="Wingdings" panose="05000000000000000000" pitchFamily="2" charset="2"/>
              </a:rPr>
              <a:t> a student to read the clue to the class.</a:t>
            </a:r>
          </a:p>
          <a:p>
            <a:pPr marL="628650" lvl="1" indent="-171450">
              <a:buFont typeface="Arial" panose="020B0604020202020204" pitchFamily="34" charset="0"/>
              <a:buChar char="•"/>
            </a:pPr>
            <a:r>
              <a:rPr lang="en-AU" sz="1200" b="0" baseline="0" dirty="0">
                <a:sym typeface="Wingdings" panose="05000000000000000000" pitchFamily="2" charset="2"/>
              </a:rPr>
              <a:t>Establish that the team has to go to the dance party and ask the people there if they have the clue.</a:t>
            </a:r>
          </a:p>
          <a:p>
            <a:pPr marL="628650" lvl="1" indent="-171450">
              <a:buFont typeface="Arial" panose="020B0604020202020204" pitchFamily="34" charset="0"/>
              <a:buChar char="•"/>
            </a:pPr>
            <a:r>
              <a:rPr lang="en-AU" sz="1200" b="0" baseline="0" dirty="0">
                <a:sym typeface="Wingdings" panose="05000000000000000000" pitchFamily="2" charset="2"/>
              </a:rPr>
              <a:t>Encourage kids to walk around asking each other if they have the clue.</a:t>
            </a:r>
          </a:p>
          <a:p>
            <a:pPr marL="628650" lvl="1" indent="-171450">
              <a:buFont typeface="Arial" panose="020B0604020202020204" pitchFamily="34" charset="0"/>
              <a:buChar char="•"/>
            </a:pPr>
            <a:r>
              <a:rPr lang="en-AU" sz="1200" b="0" baseline="0" dirty="0">
                <a:sym typeface="Wingdings" panose="05000000000000000000" pitchFamily="2" charset="2"/>
              </a:rPr>
              <a:t>“But wait!  What about Andy?  He has autism and doesn’t like too much noise or talking to lots of strangers.”</a:t>
            </a:r>
          </a:p>
          <a:p>
            <a:pPr marL="628650" lvl="1" indent="-171450">
              <a:buFont typeface="Arial" panose="020B0604020202020204" pitchFamily="34" charset="0"/>
              <a:buChar char="•"/>
            </a:pPr>
            <a:r>
              <a:rPr lang="en-AU" sz="1200" b="0" baseline="0" dirty="0">
                <a:sym typeface="Wingdings" panose="05000000000000000000" pitchFamily="2" charset="2"/>
              </a:rPr>
              <a:t>Allow kids to discuss how they can help Andy. </a:t>
            </a:r>
          </a:p>
          <a:p>
            <a:pPr marL="628650" lvl="1" indent="-171450">
              <a:buFont typeface="Arial" panose="020B0604020202020204" pitchFamily="34" charset="0"/>
              <a:buChar char="•"/>
            </a:pPr>
            <a:r>
              <a:rPr lang="en-AU" sz="1200" b="0" baseline="0" dirty="0">
                <a:sym typeface="Wingdings" panose="05000000000000000000" pitchFamily="2" charset="2"/>
              </a:rPr>
              <a:t>“What are some of the difficulties that Andy is facing? How could we overcome these challenges? What are some of the emotions/feelings Andy would be having in the dance club?”</a:t>
            </a:r>
            <a:endParaRPr lang="en-AU" sz="1200" b="0" dirty="0">
              <a:sym typeface="Wingdings" panose="05000000000000000000" pitchFamily="2" charset="2"/>
            </a:endParaRPr>
          </a:p>
          <a:p>
            <a:endParaRPr lang="en-AU" sz="1200" b="0" dirty="0">
              <a:sym typeface="Wingdings" panose="05000000000000000000" pitchFamily="2" charset="2"/>
            </a:endParaRPr>
          </a:p>
          <a:p>
            <a:r>
              <a:rPr lang="en-AU" sz="1200" b="1" dirty="0">
                <a:sym typeface="Wingdings" panose="05000000000000000000" pitchFamily="2" charset="2"/>
              </a:rPr>
              <a:t>Segue out:</a:t>
            </a:r>
          </a:p>
          <a:p>
            <a:r>
              <a:rPr lang="en-AU" sz="1200" b="0" dirty="0">
                <a:sym typeface="Wingdings" panose="05000000000000000000" pitchFamily="2" charset="2"/>
              </a:rPr>
              <a:t>“Taylor remembers that there are</a:t>
            </a:r>
            <a:r>
              <a:rPr lang="en-AU" sz="1200" b="0" baseline="0" dirty="0">
                <a:sym typeface="Wingdings" panose="05000000000000000000" pitchFamily="2" charset="2"/>
              </a:rPr>
              <a:t> earmuffs in the club, </a:t>
            </a:r>
            <a:r>
              <a:rPr lang="en-AU" sz="1200" b="0" dirty="0">
                <a:sym typeface="Wingdings" panose="05000000000000000000" pitchFamily="2" charset="2"/>
              </a:rPr>
              <a:t>Andy finds a pair and the</a:t>
            </a:r>
            <a:r>
              <a:rPr lang="en-AU" sz="1200" b="0" baseline="0" dirty="0">
                <a:sym typeface="Wingdings" panose="05000000000000000000" pitchFamily="2" charset="2"/>
              </a:rPr>
              <a:t> team is ready to take on the challenge</a:t>
            </a:r>
            <a:r>
              <a:rPr lang="en-AU" sz="1200" b="0" dirty="0">
                <a:sym typeface="Wingdings" panose="05000000000000000000" pitchFamily="2" charset="2"/>
              </a:rPr>
              <a:t>.  With the support of his team Andy</a:t>
            </a:r>
            <a:r>
              <a:rPr lang="en-AU" sz="1200" b="0" baseline="0" dirty="0">
                <a:sym typeface="Wingdings" panose="05000000000000000000" pitchFamily="2" charset="2"/>
              </a:rPr>
              <a:t> asks around. Andy finds the DJ and s</a:t>
            </a:r>
            <a:r>
              <a:rPr lang="en-AU" sz="1200" b="0" dirty="0">
                <a:sym typeface="Wingdings" panose="05000000000000000000" pitchFamily="2" charset="2"/>
              </a:rPr>
              <a:t>he gives him the last clue!”</a:t>
            </a:r>
          </a:p>
          <a:p>
            <a:endParaRPr lang="en-AU" b="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25</a:t>
            </a:fld>
            <a:endParaRPr lang="en-AU"/>
          </a:p>
        </p:txBody>
      </p:sp>
    </p:spTree>
    <p:extLst>
      <p:ext uri="{BB962C8B-B14F-4D97-AF65-F5344CB8AC3E}">
        <p14:creationId xmlns:p14="http://schemas.microsoft.com/office/powerpoint/2010/main" val="3321739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r>
              <a:rPr lang="en-AU" sz="1200" b="1" dirty="0">
                <a:sym typeface="Wingdings" panose="05000000000000000000" pitchFamily="2" charset="2"/>
              </a:rPr>
              <a:t>Segue</a:t>
            </a:r>
            <a:r>
              <a:rPr lang="en-AU" sz="1200" b="1" baseline="0" dirty="0">
                <a:sym typeface="Wingdings" panose="05000000000000000000" pitchFamily="2" charset="2"/>
              </a:rPr>
              <a:t> in</a:t>
            </a:r>
            <a:r>
              <a:rPr lang="en-AU" sz="1200" b="1" dirty="0">
                <a:sym typeface="Wingdings" panose="05000000000000000000" pitchFamily="2" charset="2"/>
              </a:rPr>
              <a:t>:</a:t>
            </a:r>
          </a:p>
          <a:p>
            <a:r>
              <a:rPr lang="en-AU" sz="1200" b="0" dirty="0">
                <a:sym typeface="Wingdings" panose="05000000000000000000" pitchFamily="2" charset="2"/>
              </a:rPr>
              <a:t>“It’s the last clue!”</a:t>
            </a:r>
          </a:p>
          <a:p>
            <a:endParaRPr lang="en-AU" sz="1200" b="0" dirty="0">
              <a:sym typeface="Wingdings" panose="05000000000000000000" pitchFamily="2" charset="2"/>
            </a:endParaRPr>
          </a:p>
          <a:p>
            <a:pPr lvl="1"/>
            <a:r>
              <a:rPr lang="en-AU" sz="1200" b="1" dirty="0">
                <a:sym typeface="Wingdings" panose="05000000000000000000" pitchFamily="2" charset="2"/>
              </a:rPr>
              <a:t>Activity:</a:t>
            </a:r>
          </a:p>
          <a:p>
            <a:pPr marL="628650" lvl="1" indent="-171450">
              <a:buFont typeface="Arial" panose="020B0604020202020204" pitchFamily="34" charset="0"/>
              <a:buChar char="•"/>
            </a:pPr>
            <a:r>
              <a:rPr lang="en-AU" sz="1200" b="0" dirty="0">
                <a:sym typeface="Wingdings" panose="05000000000000000000" pitchFamily="2" charset="2"/>
              </a:rPr>
              <a:t>Ask</a:t>
            </a:r>
            <a:r>
              <a:rPr lang="en-AU" sz="1200" b="0" baseline="0" dirty="0">
                <a:sym typeface="Wingdings" panose="05000000000000000000" pitchFamily="2" charset="2"/>
              </a:rPr>
              <a:t> a student to read the clue to the class.</a:t>
            </a:r>
          </a:p>
          <a:p>
            <a:pPr marL="628650" lvl="1" indent="-171450">
              <a:buFont typeface="Arial" panose="020B0604020202020204" pitchFamily="34" charset="0"/>
              <a:buChar char="•"/>
            </a:pPr>
            <a:r>
              <a:rPr lang="en-AU" sz="1200" b="0" baseline="0" dirty="0">
                <a:sym typeface="Wingdings" panose="05000000000000000000" pitchFamily="2" charset="2"/>
              </a:rPr>
              <a:t>Establish that everyone has to go to the basketball courts and throw a basketball through the hoop.</a:t>
            </a:r>
          </a:p>
          <a:p>
            <a:pPr marL="628650" lvl="1" indent="-171450">
              <a:buFont typeface="Arial" panose="020B0604020202020204" pitchFamily="34" charset="0"/>
              <a:buChar char="•"/>
            </a:pPr>
            <a:r>
              <a:rPr lang="en-AU" sz="1200" b="0" baseline="0" dirty="0">
                <a:sym typeface="Wingdings" panose="05000000000000000000" pitchFamily="2" charset="2"/>
              </a:rPr>
              <a:t>Encourage kids to stand on the spot and throw imaginary hoops.</a:t>
            </a:r>
          </a:p>
          <a:p>
            <a:pPr marL="628650" lvl="1" indent="-171450">
              <a:buFont typeface="Arial" panose="020B0604020202020204" pitchFamily="34" charset="0"/>
              <a:buChar char="•"/>
            </a:pPr>
            <a:r>
              <a:rPr lang="en-AU" sz="1200" b="0" baseline="0" dirty="0">
                <a:sym typeface="Wingdings" panose="05000000000000000000" pitchFamily="2" charset="2"/>
              </a:rPr>
              <a:t>“But wait!  What about Vince?  He has a visual impairment, and can’t see the hoop.”</a:t>
            </a:r>
          </a:p>
          <a:p>
            <a:pPr marL="628650" lvl="1" indent="-171450">
              <a:buFont typeface="Arial" panose="020B0604020202020204" pitchFamily="34" charset="0"/>
              <a:buChar char="•"/>
            </a:pPr>
            <a:r>
              <a:rPr lang="en-AU" sz="1200" b="0" baseline="0" dirty="0">
                <a:sym typeface="Wingdings" panose="05000000000000000000" pitchFamily="2" charset="2"/>
              </a:rPr>
              <a:t>Allow kids to discuss how they can help Vince throw the ball. (Give him directions, give him lots of positive encouragement.)</a:t>
            </a:r>
          </a:p>
          <a:p>
            <a:pPr marL="628650" lvl="1" indent="-171450">
              <a:buFont typeface="Arial" panose="020B0604020202020204" pitchFamily="34" charset="0"/>
              <a:buChar char="•"/>
            </a:pPr>
            <a:r>
              <a:rPr lang="en-AU" sz="1200" b="0" baseline="0" dirty="0">
                <a:sym typeface="Wingdings" panose="05000000000000000000" pitchFamily="2" charset="2"/>
              </a:rPr>
              <a:t>What are some of the challenges that Vince has overcome in the treasure hunt?</a:t>
            </a:r>
            <a:endParaRPr lang="en-AU" sz="1200" b="0" dirty="0">
              <a:sym typeface="Wingdings" panose="05000000000000000000" pitchFamily="2" charset="2"/>
            </a:endParaRPr>
          </a:p>
          <a:p>
            <a:endParaRPr lang="en-AU" sz="1200" b="0" dirty="0">
              <a:sym typeface="Wingdings" panose="05000000000000000000" pitchFamily="2" charset="2"/>
            </a:endParaRPr>
          </a:p>
          <a:p>
            <a:r>
              <a:rPr lang="en-AU" sz="1200" b="1" dirty="0">
                <a:sym typeface="Wingdings" panose="05000000000000000000" pitchFamily="2" charset="2"/>
              </a:rPr>
              <a:t>Segue out:</a:t>
            </a:r>
          </a:p>
          <a:p>
            <a:r>
              <a:rPr lang="en-AU" sz="1200" b="0" dirty="0">
                <a:sym typeface="Wingdings" panose="05000000000000000000" pitchFamily="2" charset="2"/>
              </a:rPr>
              <a:t>“Vince gets the ball through the hoop.”  </a:t>
            </a:r>
            <a:endParaRPr lang="en-AU" b="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26</a:t>
            </a:fld>
            <a:endParaRPr lang="en-AU"/>
          </a:p>
        </p:txBody>
      </p:sp>
    </p:spTree>
    <p:extLst>
      <p:ext uri="{BB962C8B-B14F-4D97-AF65-F5344CB8AC3E}">
        <p14:creationId xmlns:p14="http://schemas.microsoft.com/office/powerpoint/2010/main" val="1458989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solidFill>
                  <a:prstClr val="black"/>
                </a:solidFill>
              </a:rPr>
              <a:pPr/>
              <a:t>27</a:t>
            </a:fld>
            <a:endParaRPr lang="en-AU">
              <a:solidFill>
                <a:prstClr val="black"/>
              </a:solidFill>
            </a:endParaRPr>
          </a:p>
        </p:txBody>
      </p:sp>
    </p:spTree>
    <p:extLst>
      <p:ext uri="{BB962C8B-B14F-4D97-AF65-F5344CB8AC3E}">
        <p14:creationId xmlns:p14="http://schemas.microsoft.com/office/powerpoint/2010/main" val="1276782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Segue in:</a:t>
            </a:r>
          </a:p>
          <a:p>
            <a:r>
              <a:rPr lang="en-AU" dirty="0"/>
              <a:t>“Taylor’s team wins a prize!” </a:t>
            </a:r>
          </a:p>
          <a:p>
            <a:endParaRPr lang="en-AU" dirty="0"/>
          </a:p>
          <a:p>
            <a:r>
              <a:rPr lang="en-AU" i="1" dirty="0"/>
              <a:t>If students ask about the prize, facilitator can work through the following discussion:</a:t>
            </a:r>
          </a:p>
          <a:p>
            <a:r>
              <a:rPr lang="en-AU" i="1" dirty="0"/>
              <a:t>- What do you think their prize should be?</a:t>
            </a:r>
          </a:p>
          <a:p>
            <a:pPr marL="171450" indent="-171450">
              <a:buFontTx/>
              <a:buChar char="-"/>
            </a:pPr>
            <a:r>
              <a:rPr lang="en-AU" i="1" dirty="0"/>
              <a:t>Students can pick the prize for Taylor and her friends – suggestions might include vouchers, a party, a game, VIP treatment on the cruise.</a:t>
            </a:r>
            <a:br>
              <a:rPr lang="en-AU" i="1" dirty="0"/>
            </a:br>
            <a:endParaRPr lang="en-AU" i="1" dirty="0"/>
          </a:p>
          <a:p>
            <a:pPr marL="171450" indent="-171450">
              <a:buFontTx/>
              <a:buChar char="-"/>
            </a:pPr>
            <a:r>
              <a:rPr lang="en-AU" b="1" dirty="0"/>
              <a:t>Discussion:</a:t>
            </a:r>
          </a:p>
          <a:p>
            <a:pPr marL="628650" lvl="1" indent="-171450">
              <a:buFont typeface="Arial" panose="020B0604020202020204" pitchFamily="34" charset="0"/>
              <a:buChar char="•"/>
            </a:pPr>
            <a:r>
              <a:rPr lang="en-AU" b="0" dirty="0"/>
              <a:t>Everyone was so impressed with the groups positive attitude and their great team work</a:t>
            </a:r>
            <a:r>
              <a:rPr lang="en-AU" b="0" baseline="0" dirty="0"/>
              <a:t>. </a:t>
            </a:r>
          </a:p>
          <a:p>
            <a:pPr marL="628650" lvl="1" indent="-171450">
              <a:buFont typeface="Arial" panose="020B0604020202020204" pitchFamily="34" charset="0"/>
              <a:buChar char="•"/>
            </a:pPr>
            <a:r>
              <a:rPr lang="en-AU" b="0" baseline="0" dirty="0"/>
              <a:t>How did they do this? Team work, inclusion and supporting each other</a:t>
            </a:r>
          </a:p>
          <a:p>
            <a:pPr marL="628650" lvl="1" indent="-171450">
              <a:buFont typeface="Arial" panose="020B0604020202020204" pitchFamily="34" charset="0"/>
              <a:buChar char="•"/>
            </a:pPr>
            <a:r>
              <a:rPr lang="en-AU" b="0" baseline="0" dirty="0"/>
              <a:t>How did they achieve their result? They were positive and made some adjustments</a:t>
            </a:r>
          </a:p>
          <a:p>
            <a:pPr marL="628650" lvl="1" indent="-171450">
              <a:buFont typeface="Arial" panose="020B0604020202020204" pitchFamily="34" charset="0"/>
              <a:buChar char="•"/>
            </a:pPr>
            <a:r>
              <a:rPr lang="en-AU" b="0" baseline="0" dirty="0"/>
              <a:t>Was it hard or difficult? </a:t>
            </a:r>
          </a:p>
          <a:p>
            <a:pPr marL="628650" lvl="1" indent="-171450">
              <a:buFont typeface="Arial" panose="020B0604020202020204" pitchFamily="34" charset="0"/>
              <a:buChar char="•"/>
            </a:pPr>
            <a:endParaRPr lang="en-AU" b="0" baseline="0" dirty="0"/>
          </a:p>
          <a:p>
            <a:pPr marL="0" lvl="0" indent="0">
              <a:buFont typeface="Arial" panose="020B0604020202020204" pitchFamily="34" charset="0"/>
              <a:buNone/>
            </a:pPr>
            <a:r>
              <a:rPr lang="en-AU" b="1" baseline="0" dirty="0"/>
              <a:t>Segue out:</a:t>
            </a:r>
          </a:p>
          <a:p>
            <a:pPr marL="0" lvl="0" indent="0">
              <a:buFont typeface="Arial" panose="020B0604020202020204" pitchFamily="34" charset="0"/>
              <a:buNone/>
            </a:pPr>
            <a:r>
              <a:rPr lang="en-AU" sz="1200" b="0" baseline="0" dirty="0"/>
              <a:t>We now know that there are many different kinds of disabilities, and we saw that it was more difficult for Andy, Polly and Vince to do some things we thought were easy. </a:t>
            </a:r>
            <a:endParaRPr lang="en-AU" b="1" baseline="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28</a:t>
            </a:fld>
            <a:endParaRPr lang="en-AU"/>
          </a:p>
        </p:txBody>
      </p:sp>
    </p:spTree>
    <p:extLst>
      <p:ext uri="{BB962C8B-B14F-4D97-AF65-F5344CB8AC3E}">
        <p14:creationId xmlns:p14="http://schemas.microsoft.com/office/powerpoint/2010/main" val="216984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“Now, before I go, I’m going to ask you to do one thing...”</a:t>
            </a:r>
          </a:p>
          <a:p>
            <a:endParaRPr lang="en-AU" sz="1200" b="1" dirty="0"/>
          </a:p>
          <a:p>
            <a:pPr lvl="1"/>
            <a:r>
              <a:rPr lang="en-AU" sz="1200" b="1" dirty="0"/>
              <a:t>Activity:</a:t>
            </a:r>
          </a:p>
          <a:p>
            <a:pPr marL="628650" lvl="1" indent="-171450">
              <a:buFont typeface="Arial" panose="020B0604020202020204" pitchFamily="34" charset="0"/>
              <a:buChar char="•"/>
            </a:pPr>
            <a:r>
              <a:rPr lang="en-AU" sz="1200" b="0" dirty="0"/>
              <a:t>Facilitator to ask the students to think about</a:t>
            </a:r>
            <a:r>
              <a:rPr lang="en-AU" sz="1200" b="0" baseline="0" dirty="0"/>
              <a:t> what everyday challenge might be harder for someone with a disability.</a:t>
            </a:r>
          </a:p>
          <a:p>
            <a:pPr marL="628650" lvl="1" indent="-171450">
              <a:buFont typeface="Arial" panose="020B0604020202020204" pitchFamily="34" charset="0"/>
              <a:buChar char="•"/>
            </a:pPr>
            <a:r>
              <a:rPr lang="en-AU" sz="1200" b="0" baseline="0" dirty="0"/>
              <a:t>Students to offer suggestions – walking up stairs, riding a bike, sitting in a loud school assembly, etc.</a:t>
            </a:r>
          </a:p>
          <a:p>
            <a:endParaRPr lang="en-AU" baseline="0" dirty="0"/>
          </a:p>
          <a:p>
            <a:r>
              <a:rPr lang="en-AU" b="1" baseline="0" dirty="0"/>
              <a:t>Segue out:</a:t>
            </a:r>
          </a:p>
          <a:p>
            <a:r>
              <a:rPr lang="en-AU" b="0" dirty="0"/>
              <a:t>“It’s been so great being here today with you guys!  I hope that now you know how things might be harder for someone with a disability, we can start to think about how to make it easier</a:t>
            </a:r>
            <a:r>
              <a:rPr lang="en-AU" b="0" baseline="0" dirty="0"/>
              <a:t>.  Now, please give your attention back to your teacher.”</a:t>
            </a:r>
            <a:endParaRPr lang="en-AU"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504E4-965E-430E-A233-3BF0D72B7701}"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8810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sym typeface="Wingdings" panose="05000000000000000000" pitchFamily="2" charset="2"/>
              </a:rPr>
              <a:t>N.B. Slide for facilitator training only. Please keep ‘hidden’ and DO NOT present to audiences. Always</a:t>
            </a:r>
            <a:r>
              <a:rPr lang="en-AU" sz="1200" b="1" baseline="0" dirty="0">
                <a:sym typeface="Wingdings" panose="05000000000000000000" pitchFamily="2" charset="2"/>
              </a:rPr>
              <a:t> u</a:t>
            </a:r>
            <a:r>
              <a:rPr lang="en-AU" sz="1200" b="1" dirty="0">
                <a:sym typeface="Wingdings" panose="05000000000000000000" pitchFamily="2" charset="2"/>
              </a:rPr>
              <a:t>se the ‘SLIDE SHOW’ function</a:t>
            </a:r>
            <a:r>
              <a:rPr lang="en-AU" sz="1200" b="1" baseline="0" dirty="0">
                <a:sym typeface="Wingdings" panose="05000000000000000000" pitchFamily="2" charset="2"/>
              </a:rPr>
              <a:t> with ‘Use Presenter View’ activated when in front of audiences.</a:t>
            </a:r>
            <a:endParaRPr lang="en-AU" sz="1200" b="1" dirty="0"/>
          </a:p>
          <a:p>
            <a:endParaRPr lang="en-AU" dirty="0"/>
          </a:p>
        </p:txBody>
      </p:sp>
      <p:sp>
        <p:nvSpPr>
          <p:cNvPr id="4" name="Slide Number Placeholder 3"/>
          <p:cNvSpPr>
            <a:spLocks noGrp="1"/>
          </p:cNvSpPr>
          <p:nvPr>
            <p:ph type="sldNum" sz="quarter" idx="10"/>
          </p:nvPr>
        </p:nvSpPr>
        <p:spPr/>
        <p:txBody>
          <a:bodyPr/>
          <a:lstStyle/>
          <a:p>
            <a:fld id="{D7839AEE-3EAE-4C48-83A5-5DB5ACF0F729}" type="slidenum">
              <a:rPr lang="en-AU" smtClean="0"/>
              <a:pPr/>
              <a:t>3</a:t>
            </a:fld>
            <a:endParaRPr lang="en-AU" dirty="0"/>
          </a:p>
        </p:txBody>
      </p:sp>
    </p:spTree>
    <p:extLst>
      <p:ext uri="{BB962C8B-B14F-4D97-AF65-F5344CB8AC3E}">
        <p14:creationId xmlns:p14="http://schemas.microsoft.com/office/powerpoint/2010/main" val="329197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sym typeface="Wingdings" panose="05000000000000000000" pitchFamily="2" charset="2"/>
              </a:rPr>
              <a:t>N.B. Slide for facilitator training only. Please keep ‘hidden’ and DO NOT present to audiences. Always</a:t>
            </a:r>
            <a:r>
              <a:rPr lang="en-AU" sz="1200" b="1" baseline="0" dirty="0">
                <a:sym typeface="Wingdings" panose="05000000000000000000" pitchFamily="2" charset="2"/>
              </a:rPr>
              <a:t> u</a:t>
            </a:r>
            <a:r>
              <a:rPr lang="en-AU" sz="1200" b="1" dirty="0">
                <a:sym typeface="Wingdings" panose="05000000000000000000" pitchFamily="2" charset="2"/>
              </a:rPr>
              <a:t>se the ‘SLIDE SHOW’ function</a:t>
            </a:r>
            <a:r>
              <a:rPr lang="en-AU" sz="1200" b="1" baseline="0" dirty="0">
                <a:sym typeface="Wingdings" panose="05000000000000000000" pitchFamily="2" charset="2"/>
              </a:rPr>
              <a:t> with ‘Use Presenter View’ activated when in front of audiences.</a:t>
            </a:r>
            <a:endParaRPr lang="en-AU" sz="1200" b="1" dirty="0"/>
          </a:p>
          <a:p>
            <a:endParaRPr lang="en-AU" dirty="0"/>
          </a:p>
        </p:txBody>
      </p:sp>
      <p:sp>
        <p:nvSpPr>
          <p:cNvPr id="4" name="Slide Number Placeholder 3"/>
          <p:cNvSpPr>
            <a:spLocks noGrp="1"/>
          </p:cNvSpPr>
          <p:nvPr>
            <p:ph type="sldNum" sz="quarter" idx="10"/>
          </p:nvPr>
        </p:nvSpPr>
        <p:spPr/>
        <p:txBody>
          <a:bodyPr/>
          <a:lstStyle/>
          <a:p>
            <a:fld id="{D7839AEE-3EAE-4C48-83A5-5DB5ACF0F729}" type="slidenum">
              <a:rPr lang="en-AU" smtClean="0"/>
              <a:pPr/>
              <a:t>4</a:t>
            </a:fld>
            <a:endParaRPr lang="en-AU" dirty="0"/>
          </a:p>
        </p:txBody>
      </p:sp>
    </p:spTree>
    <p:extLst>
      <p:ext uri="{BB962C8B-B14F-4D97-AF65-F5344CB8AC3E}">
        <p14:creationId xmlns:p14="http://schemas.microsoft.com/office/powerpoint/2010/main" val="281985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r>
              <a:rPr lang="en-AU" sz="1200" b="1" dirty="0">
                <a:sym typeface="Wingdings" panose="05000000000000000000" pitchFamily="2" charset="2"/>
              </a:rPr>
              <a:t>N.B. Slide for facilitator training only. Please keep ‘hidden’ and DO NOT present to audiences. Always</a:t>
            </a:r>
            <a:r>
              <a:rPr lang="en-AU" sz="1200" b="1" baseline="0" dirty="0">
                <a:sym typeface="Wingdings" panose="05000000000000000000" pitchFamily="2" charset="2"/>
              </a:rPr>
              <a:t> u</a:t>
            </a:r>
            <a:r>
              <a:rPr lang="en-AU" sz="1200" b="1" dirty="0">
                <a:sym typeface="Wingdings" panose="05000000000000000000" pitchFamily="2" charset="2"/>
              </a:rPr>
              <a:t>se the ‘SLIDE SHOW’ function</a:t>
            </a:r>
            <a:r>
              <a:rPr lang="en-AU" sz="1200" b="1" baseline="0" dirty="0">
                <a:sym typeface="Wingdings" panose="05000000000000000000" pitchFamily="2" charset="2"/>
              </a:rPr>
              <a:t> with ‘Use Presenter View’ activated when in front of audiences.</a:t>
            </a:r>
            <a:endParaRPr lang="en-AU" sz="1200" b="1" dirty="0"/>
          </a:p>
          <a:p>
            <a:endParaRPr lang="en-AU" dirty="0"/>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5</a:t>
            </a:fld>
            <a:endParaRPr lang="en-AU" dirty="0"/>
          </a:p>
        </p:txBody>
      </p:sp>
    </p:spTree>
    <p:extLst>
      <p:ext uri="{BB962C8B-B14F-4D97-AF65-F5344CB8AC3E}">
        <p14:creationId xmlns:p14="http://schemas.microsoft.com/office/powerpoint/2010/main" val="2184913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dirty="0">
                <a:sym typeface="Wingdings" panose="05000000000000000000" pitchFamily="2" charset="2"/>
              </a:rPr>
              <a:t>N.B. Slide </a:t>
            </a:r>
            <a:r>
              <a:rPr lang="en-AU" sz="1200" b="1" baseline="0" dirty="0"/>
              <a:t>Pre-workshop conversation with teacher</a:t>
            </a:r>
          </a:p>
          <a:p>
            <a:pPr marL="694190"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Logistics: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Time: X minutes; from when until when</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Physical environment: Remove barriers; bring audience closer; all bags/distractions away</a:t>
            </a:r>
          </a:p>
          <a:p>
            <a:pPr marL="710969"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Teacher assistance:</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Volunteers: Relate to the teacher that at several points in the workshop, we will want student volunteers to help out the front. We will call on the teacher at such times to recommend students who will be responsible enough to assist the facilitator in front of their classmates.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Activities: Request that the teacher be ready to assist with behaviour management, in particular to ‘keep an eye on things’ at the back of the workshops space. In addition, relate that during any group work, it’d be great for the teacher to assist in the monitoring of students’ activities (e.g. in Stage 1B’s Party Games section).</a:t>
            </a:r>
          </a:p>
          <a:p>
            <a:endParaRPr lang="en-AU" sz="1200" b="1" baseline="0" dirty="0"/>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AU" sz="1000" u="none" strike="noStrike" kern="1200" cap="none" spc="0" normalizeH="0" baseline="0" noProof="0" dirty="0">
                <a:ln>
                  <a:noFill/>
                </a:ln>
                <a:solidFill>
                  <a:prstClr val="black"/>
                </a:solidFill>
                <a:effectLst/>
                <a:uLnTx/>
                <a:uFillTx/>
              </a:rPr>
              <a:t>Introduction to the class</a:t>
            </a:r>
          </a:p>
          <a:p>
            <a:pPr marL="694190"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Yourself: </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Name</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Program: Just Like You! – we visit schools all across Sydney to talk about disability awareness.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Disability:  &lt;&lt;Insert facilitator’s own self-intro here: keep brief!&gt;&gt; Example: “You might have noticed that I’m in a wheelchair.  That’s because I have a disability called cerebral palsy.  We’ll talk a bit more about that next week, but for now, all you have to know is that even though I need a wheelchair to get around, I’m just like you guys!  I love pizza and watching Transformers and playing with my dog.”</a:t>
            </a:r>
          </a:p>
          <a:p>
            <a:pPr marL="694190"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Workshop set-up:</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Stage 2.A – a discussion about how different disabilities.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Set behavioural expectations (i.e. Today’s a conversation, school standards…)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u="none" strike="noStrike" kern="1200" cap="none" spc="0" normalizeH="0" baseline="0" noProof="0" dirty="0">
              <a:ln>
                <a:noFill/>
              </a:ln>
              <a:solidFill>
                <a:prstClr val="black"/>
              </a:solidFill>
              <a:effectLst/>
              <a:uLnTx/>
              <a:uFillTx/>
            </a:endParaRPr>
          </a:p>
          <a:p>
            <a:pPr marL="710969" marR="0" lvl="1"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u="none" strike="noStrike" kern="1200" cap="none" spc="0" normalizeH="0" baseline="0" noProof="0" dirty="0">
              <a:ln>
                <a:noFill/>
              </a:ln>
              <a:solidFill>
                <a:prstClr val="black"/>
              </a:solidFill>
              <a:effectLst/>
              <a:uLnTx/>
              <a:uFillTx/>
            </a:endParaRPr>
          </a:p>
          <a:p>
            <a:r>
              <a:rPr lang="en-AU" sz="1200" b="1" dirty="0"/>
              <a:t>Segue out:</a:t>
            </a:r>
          </a:p>
          <a:p>
            <a:r>
              <a:rPr lang="en-AU" sz="1200" b="0" dirty="0"/>
              <a:t>“Today, we are</a:t>
            </a:r>
            <a:r>
              <a:rPr lang="en-AU" sz="1200" b="0" baseline="0" dirty="0"/>
              <a:t> going to step into someone else’s shoes.  But first, we are going to talk about a friend of mine…”</a:t>
            </a:r>
            <a:endParaRPr lang="en-AU" sz="1200" b="0" dirty="0"/>
          </a:p>
          <a:p>
            <a:r>
              <a:rPr lang="en-AU" sz="1200" b="1" dirty="0">
                <a:sym typeface="Wingdings" panose="05000000000000000000" pitchFamily="2" charset="2"/>
              </a:rPr>
              <a:t>facilitator training only. Please keep ‘hidden’ and DO NOT present to audiences. Always</a:t>
            </a:r>
            <a:r>
              <a:rPr lang="en-AU" sz="1200" b="1" baseline="0" dirty="0">
                <a:sym typeface="Wingdings" panose="05000000000000000000" pitchFamily="2" charset="2"/>
              </a:rPr>
              <a:t> u</a:t>
            </a:r>
            <a:r>
              <a:rPr lang="en-AU" sz="1200" b="1" dirty="0">
                <a:sym typeface="Wingdings" panose="05000000000000000000" pitchFamily="2" charset="2"/>
              </a:rPr>
              <a:t>se the ‘SLIDE SHOW’ function</a:t>
            </a:r>
            <a:r>
              <a:rPr lang="en-AU" sz="1200" b="1" baseline="0" dirty="0">
                <a:sym typeface="Wingdings" panose="05000000000000000000" pitchFamily="2" charset="2"/>
              </a:rPr>
              <a:t> with ‘Use Presenter View’ activated when in front of audiences.</a:t>
            </a:r>
            <a:endParaRPr lang="en-AU" sz="1200" b="1" dirty="0"/>
          </a:p>
          <a:p>
            <a:endParaRPr lang="en-AU" dirty="0"/>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6</a:t>
            </a:fld>
            <a:endParaRPr lang="en-AU"/>
          </a:p>
        </p:txBody>
      </p:sp>
    </p:spTree>
    <p:extLst>
      <p:ext uri="{BB962C8B-B14F-4D97-AF65-F5344CB8AC3E}">
        <p14:creationId xmlns:p14="http://schemas.microsoft.com/office/powerpoint/2010/main" val="3413713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Segue in:</a:t>
            </a:r>
          </a:p>
          <a:p>
            <a:r>
              <a:rPr lang="en-AU" dirty="0"/>
              <a:t>Before we</a:t>
            </a:r>
            <a:r>
              <a:rPr lang="en-AU" baseline="0" dirty="0"/>
              <a:t> start todays workshop about understanding disability, lets talk about difference. </a:t>
            </a:r>
            <a:r>
              <a:rPr lang="en-AU" dirty="0"/>
              <a:t>Difference is one of the biggest</a:t>
            </a:r>
            <a:r>
              <a:rPr lang="en-AU" baseline="0" dirty="0"/>
              <a:t> positives in society. </a:t>
            </a:r>
          </a:p>
          <a:p>
            <a:endParaRPr lang="en-AU" baseline="0" dirty="0"/>
          </a:p>
          <a:p>
            <a:pPr lvl="1"/>
            <a:r>
              <a:rPr lang="en-AU" b="1" baseline="0" dirty="0"/>
              <a:t>Discussion:</a:t>
            </a:r>
            <a:r>
              <a:rPr lang="en-AU" baseline="0" dirty="0"/>
              <a:t> </a:t>
            </a:r>
          </a:p>
          <a:p>
            <a:pPr marL="628650" lvl="1" indent="-171450">
              <a:buFont typeface="Arial" panose="020B0604020202020204" pitchFamily="34" charset="0"/>
              <a:buChar char="•"/>
            </a:pPr>
            <a:r>
              <a:rPr lang="en-AU" b="0" baseline="0" dirty="0" err="1"/>
              <a:t>Fac</a:t>
            </a:r>
            <a:r>
              <a:rPr lang="en-AU" b="0" baseline="0" dirty="0"/>
              <a:t> to lead a discussion around the positive impacts of difference (individuality, expression, variety)</a:t>
            </a:r>
          </a:p>
          <a:p>
            <a:pPr marL="628650" lvl="1" indent="-171450">
              <a:buFont typeface="Arial" panose="020B0604020202020204" pitchFamily="34" charset="0"/>
              <a:buChar char="•"/>
            </a:pPr>
            <a:r>
              <a:rPr lang="en-AU" b="0" baseline="0" dirty="0"/>
              <a:t>Even though there are differences there are some things that are the same for everyone</a:t>
            </a:r>
          </a:p>
          <a:p>
            <a:pPr marL="628650" lvl="1" indent="-171450">
              <a:buFont typeface="Arial" panose="020B0604020202020204" pitchFamily="34" charset="0"/>
              <a:buChar char="•"/>
            </a:pPr>
            <a:r>
              <a:rPr lang="en-AU" b="0" baseline="0" dirty="0"/>
              <a:t>Open ended questions about physical and emotional needs</a:t>
            </a:r>
          </a:p>
          <a:p>
            <a:pPr marL="628650" lvl="1" indent="-171450">
              <a:buFont typeface="Arial" panose="020B0604020202020204" pitchFamily="34" charset="0"/>
              <a:buChar char="•"/>
            </a:pPr>
            <a:endParaRPr lang="en-AU" b="0" baseline="0" dirty="0"/>
          </a:p>
          <a:p>
            <a:pPr marL="0" lvl="0" indent="0">
              <a:buFont typeface="Arial" panose="020B0604020202020204" pitchFamily="34" charset="0"/>
              <a:buNone/>
            </a:pPr>
            <a:r>
              <a:rPr lang="en-AU" b="1" baseline="0" dirty="0"/>
              <a:t>Segue out:</a:t>
            </a:r>
          </a:p>
          <a:p>
            <a:pPr marL="0" lvl="0" indent="0">
              <a:buFont typeface="Arial" panose="020B0604020202020204" pitchFamily="34" charset="0"/>
              <a:buNone/>
            </a:pPr>
            <a:r>
              <a:rPr lang="en-AU" dirty="0"/>
              <a:t>As mentioned earlier today</a:t>
            </a:r>
            <a:r>
              <a:rPr lang="en-AU" baseline="0" dirty="0"/>
              <a:t> we are talking about disability</a:t>
            </a:r>
            <a:endParaRPr lang="en-AU" b="0" baseline="0" dirty="0"/>
          </a:p>
          <a:p>
            <a:pPr marL="0" lvl="0" indent="0">
              <a:buFont typeface="Arial" panose="020B0604020202020204" pitchFamily="34" charset="0"/>
              <a:buNone/>
            </a:pPr>
            <a:endParaRPr lang="en-AU" b="0" baseline="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7</a:t>
            </a:fld>
            <a:endParaRPr lang="en-AU"/>
          </a:p>
        </p:txBody>
      </p:sp>
    </p:spTree>
    <p:extLst>
      <p:ext uri="{BB962C8B-B14F-4D97-AF65-F5344CB8AC3E}">
        <p14:creationId xmlns:p14="http://schemas.microsoft.com/office/powerpoint/2010/main" val="305745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Segue in:</a:t>
            </a:r>
          </a:p>
          <a:p>
            <a:r>
              <a:rPr lang="en-AU" baseline="0" dirty="0"/>
              <a:t>Lets talk about the three main types of disability</a:t>
            </a:r>
          </a:p>
          <a:p>
            <a:endParaRPr lang="en-AU" baseline="0" dirty="0"/>
          </a:p>
          <a:p>
            <a:pPr lvl="1"/>
            <a:r>
              <a:rPr lang="en-AU" b="1" baseline="0" dirty="0"/>
              <a:t>Activity:</a:t>
            </a:r>
          </a:p>
          <a:p>
            <a:pPr marL="628650" lvl="1" indent="-171450">
              <a:buFont typeface="Arial" panose="020B0604020202020204" pitchFamily="34" charset="0"/>
              <a:buChar char="•"/>
            </a:pPr>
            <a:r>
              <a:rPr lang="en-AU" b="0" baseline="0" dirty="0" err="1"/>
              <a:t>Fac</a:t>
            </a:r>
            <a:r>
              <a:rPr lang="en-AU" b="0" baseline="0" dirty="0"/>
              <a:t> to give a brief summary of the three types of disability (physical, sensory and hidden)</a:t>
            </a:r>
          </a:p>
          <a:p>
            <a:pPr marL="628650" lvl="1" indent="-171450">
              <a:buFont typeface="Arial" panose="020B0604020202020204" pitchFamily="34" charset="0"/>
              <a:buChar char="•"/>
            </a:pPr>
            <a:r>
              <a:rPr lang="en-AU" b="0" baseline="0" dirty="0"/>
              <a:t>Ask students what they know about disability and if they have had any experiences with friends or family members who have a disability (incorporating student participation by using open ended questions)</a:t>
            </a:r>
          </a:p>
          <a:p>
            <a:pPr marL="457200" lvl="1" indent="0">
              <a:buFont typeface="Arial" panose="020B0604020202020204" pitchFamily="34" charset="0"/>
              <a:buNone/>
            </a:pPr>
            <a:endParaRPr lang="en-AU" b="0" baseline="0" dirty="0"/>
          </a:p>
          <a:p>
            <a:pPr marL="0" lvl="0" indent="0">
              <a:buFont typeface="Arial" panose="020B0604020202020204" pitchFamily="34" charset="0"/>
              <a:buNone/>
            </a:pPr>
            <a:r>
              <a:rPr lang="en-AU" b="1" baseline="0" dirty="0"/>
              <a:t>Segue 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baseline="0" dirty="0"/>
              <a:t>Let’s get started on todays voyage, </a:t>
            </a:r>
            <a:r>
              <a:rPr lang="en-AU" b="0" baseline="0" dirty="0" err="1"/>
              <a:t>ooops</a:t>
            </a:r>
            <a:r>
              <a:rPr lang="en-AU" b="0" baseline="0" dirty="0"/>
              <a:t>! I mean lets get started on todays workshop</a:t>
            </a:r>
          </a:p>
        </p:txBody>
      </p:sp>
      <p:sp>
        <p:nvSpPr>
          <p:cNvPr id="4" name="Slide Number Placeholder 3"/>
          <p:cNvSpPr>
            <a:spLocks noGrp="1"/>
          </p:cNvSpPr>
          <p:nvPr>
            <p:ph type="sldNum" sz="quarter" idx="10"/>
          </p:nvPr>
        </p:nvSpPr>
        <p:spPr/>
        <p:txBody>
          <a:bodyPr/>
          <a:lstStyle/>
          <a:p>
            <a:fld id="{134504E4-965E-430E-A233-3BF0D72B7701}" type="slidenum">
              <a:rPr lang="en-AU" smtClean="0"/>
              <a:pPr/>
              <a:t>8</a:t>
            </a:fld>
            <a:endParaRPr lang="en-AU"/>
          </a:p>
        </p:txBody>
      </p:sp>
    </p:spTree>
    <p:extLst>
      <p:ext uri="{BB962C8B-B14F-4D97-AF65-F5344CB8AC3E}">
        <p14:creationId xmlns:p14="http://schemas.microsoft.com/office/powerpoint/2010/main" val="326205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dirty="0"/>
              <a:t>Segue in:</a:t>
            </a:r>
          </a:p>
          <a:p>
            <a:r>
              <a:rPr lang="en-AU" sz="1200" b="0" baseline="0" dirty="0"/>
              <a:t>“I’d like you all to meet someone just like you.”</a:t>
            </a:r>
          </a:p>
          <a:p>
            <a:endParaRPr lang="en-AU" sz="1200" b="1" dirty="0"/>
          </a:p>
          <a:p>
            <a:pPr lvl="1"/>
            <a:r>
              <a:rPr lang="en-AU" sz="1200" b="1" dirty="0"/>
              <a:t>Story:</a:t>
            </a:r>
          </a:p>
          <a:p>
            <a:pPr marL="628650" lvl="1" indent="-171450">
              <a:buFont typeface="Arial" panose="020B0604020202020204" pitchFamily="34" charset="0"/>
              <a:buChar char="•"/>
            </a:pPr>
            <a:r>
              <a:rPr lang="en-AU" sz="1200" b="0" dirty="0"/>
              <a:t>This is</a:t>
            </a:r>
            <a:r>
              <a:rPr lang="en-AU" sz="1200" b="0" baseline="0" dirty="0"/>
              <a:t> Taylor – she’s in Grade 3-4 and she goes to school just like you all.</a:t>
            </a:r>
          </a:p>
          <a:p>
            <a:pPr marL="628650" lvl="1" indent="-171450">
              <a:buFont typeface="Arial" panose="020B0604020202020204" pitchFamily="34" charset="0"/>
              <a:buChar char="•"/>
            </a:pPr>
            <a:r>
              <a:rPr lang="en-AU" sz="1200" b="0" baseline="0" dirty="0"/>
              <a:t>She loves the colour blue and Minecraft and swimming.</a:t>
            </a:r>
          </a:p>
          <a:p>
            <a:pPr marL="628650" lvl="1" indent="-171450">
              <a:buFont typeface="Arial" panose="020B0604020202020204" pitchFamily="34" charset="0"/>
              <a:buChar char="•"/>
            </a:pPr>
            <a:r>
              <a:rPr lang="en-AU" sz="1200" b="0" baseline="0" dirty="0"/>
              <a:t>Taylor has even seen a JLY session – exactly what you’re all doing right now!</a:t>
            </a:r>
          </a:p>
          <a:p>
            <a:endParaRPr lang="en-AU" sz="1200" b="0" baseline="0" dirty="0"/>
          </a:p>
          <a:p>
            <a:r>
              <a:rPr lang="en-AU" b="1" baseline="0" dirty="0"/>
              <a:t>Segue out:</a:t>
            </a:r>
          </a:p>
          <a:p>
            <a:r>
              <a:rPr lang="en-AU" b="0" dirty="0"/>
              <a:t>“And today</a:t>
            </a:r>
            <a:r>
              <a:rPr lang="en-AU" b="0" baseline="0" dirty="0"/>
              <a:t> Taylor is doing something super exciting!  Can you guess what?” </a:t>
            </a:r>
          </a:p>
          <a:p>
            <a:endParaRPr lang="en-AU" b="0" baseline="0" dirty="0"/>
          </a:p>
          <a:p>
            <a:r>
              <a:rPr lang="en-AU" b="0" baseline="0" dirty="0"/>
              <a:t>Talk to slide and reveal different aspects of a photo that shows </a:t>
            </a:r>
            <a:r>
              <a:rPr lang="en-AU" b="0" baseline="0" dirty="0" err="1"/>
              <a:t>taylor</a:t>
            </a:r>
            <a:r>
              <a:rPr lang="en-AU" b="0" baseline="0" dirty="0"/>
              <a:t> on the cruise ship</a:t>
            </a:r>
            <a:endParaRPr lang="en-AU" b="0"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9</a:t>
            </a:fld>
            <a:endParaRPr lang="en-AU"/>
          </a:p>
        </p:txBody>
      </p:sp>
    </p:spTree>
    <p:extLst>
      <p:ext uri="{BB962C8B-B14F-4D97-AF65-F5344CB8AC3E}">
        <p14:creationId xmlns:p14="http://schemas.microsoft.com/office/powerpoint/2010/main" val="172184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259451238"/>
      </p:ext>
    </p:extLst>
  </p:cSld>
  <p:clrMapOvr>
    <a:masterClrMapping/>
  </p:clrMapOvr>
  <p:transition spd="med">
    <p:spli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rgbClr val="E1393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33801985"/>
      </p:ext>
    </p:extLst>
  </p:cSld>
  <p:clrMapOvr>
    <a:masterClrMapping/>
  </p:clrMapOvr>
  <p:transition spd="med">
    <p:spli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625373476"/>
      </p:ext>
    </p:extLst>
  </p:cSld>
  <p:clrMapOvr>
    <a:masterClrMapping/>
  </p:clrMapOvr>
  <p:transition spd="med">
    <p:spli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1069255"/>
          </a:xfrm>
          <a:ln>
            <a:noFill/>
          </a:ln>
        </p:spPr>
        <p:txBody>
          <a:bodyPr anchor="b">
            <a:normAutofit/>
          </a:bodyPr>
          <a:lstStyle>
            <a:lvl1pPr algn="ctr">
              <a:lnSpc>
                <a:spcPct val="85000"/>
              </a:lnSpc>
              <a:defRPr sz="4800" b="0" i="0" spc="-50" baseline="0">
                <a:solidFill>
                  <a:srgbClr val="D52B1E"/>
                </a:solidFill>
                <a:latin typeface="VAG Rundschrift D Regular" pitchFamily="2" charset="77"/>
                <a:ea typeface="Hapole Pencil" panose="02010101010101010101" pitchFamily="2" charset="-127"/>
                <a:cs typeface="VAG Rundschrift D Regular" pitchFamily="2" charset="77"/>
              </a:defRPr>
            </a:lvl1pPr>
          </a:lstStyle>
          <a:p>
            <a:r>
              <a:rPr lang="en-US" dirty="0"/>
              <a:t>Click to edit master title style</a:t>
            </a:r>
          </a:p>
        </p:txBody>
      </p:sp>
      <p:sp>
        <p:nvSpPr>
          <p:cNvPr id="3" name="Subtitle 2"/>
          <p:cNvSpPr>
            <a:spLocks noGrp="1"/>
          </p:cNvSpPr>
          <p:nvPr>
            <p:ph type="subTitle" idx="1" hasCustomPrompt="1"/>
          </p:nvPr>
        </p:nvSpPr>
        <p:spPr>
          <a:xfrm>
            <a:off x="825038" y="4455621"/>
            <a:ext cx="7543800" cy="1143000"/>
          </a:xfrm>
        </p:spPr>
        <p:txBody>
          <a:bodyPr lIns="91440" rIns="91440">
            <a:normAutofit/>
          </a:bodyPr>
          <a:lstStyle>
            <a:lvl1pPr marL="0" indent="0" algn="ctr">
              <a:buNone/>
              <a:defRPr sz="2400" b="0" i="0" cap="none"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4153204846"/>
      </p:ext>
    </p:extLst>
  </p:cSld>
  <p:clrMapOvr>
    <a:masterClrMapping/>
  </p:clrMapOvr>
  <p:transition spd="med">
    <p:spli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478899"/>
      </p:ext>
    </p:extLst>
  </p:cSld>
  <p:clrMapOvr>
    <a:masterClrMapping/>
  </p:clrMapOvr>
  <p:transition spd="med">
    <p:spli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2960" y="758952"/>
            <a:ext cx="7543800" cy="3566160"/>
          </a:xfrm>
        </p:spPr>
        <p:txBody>
          <a:bodyPr anchor="b" anchorCtr="0">
            <a:normAutofit/>
          </a:bodyPr>
          <a:lstStyle>
            <a:lvl1pPr>
              <a:lnSpc>
                <a:spcPct val="85000"/>
              </a:lnSpc>
              <a:defRPr sz="8000" b="0">
                <a:solidFill>
                  <a:srgbClr val="D52B1E"/>
                </a:solidFill>
              </a:defRPr>
            </a:lvl1pPr>
          </a:lstStyle>
          <a:p>
            <a:r>
              <a:rPr lang="en-US" dirty="0"/>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b="0" i="0" cap="all"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4181"/>
      </p:ext>
    </p:extLst>
  </p:cSld>
  <p:clrMapOvr>
    <a:masterClrMapping/>
  </p:clrMapOvr>
  <p:transition spd="med">
    <p:spli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2163775"/>
      </p:ext>
    </p:extLst>
  </p:cSld>
  <p:clrMapOvr>
    <a:masterClrMapping/>
  </p:clrMapOvr>
  <p:transition spd="med">
    <p:spli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21688"/>
      </p:ext>
    </p:extLst>
  </p:cSld>
  <p:clrMapOvr>
    <a:masterClrMapping/>
  </p:clrMapOvr>
  <p:transition spd="med">
    <p:spli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192524"/>
            <a:ext cx="7543800" cy="1450757"/>
          </a:xfrm>
        </p:spPr>
        <p:txBody>
          <a:bodyPr/>
          <a:lstStyle/>
          <a:p>
            <a:r>
              <a:rPr lang="en-US" dirty="0"/>
              <a:t>Click to edit Master title style</a:t>
            </a:r>
          </a:p>
        </p:txBody>
      </p:sp>
    </p:spTree>
    <p:extLst>
      <p:ext uri="{BB962C8B-B14F-4D97-AF65-F5344CB8AC3E}">
        <p14:creationId xmlns:p14="http://schemas.microsoft.com/office/powerpoint/2010/main" val="1610971669"/>
      </p:ext>
    </p:extLst>
  </p:cSld>
  <p:clrMapOvr>
    <a:masterClrMapping/>
  </p:clrMapOvr>
  <p:transition spd="med">
    <p:spli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E0F7F2-FABD-8E41-9C5D-1194D1E7B7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385797"/>
            <a:ext cx="847135" cy="285750"/>
          </a:xfrm>
          <a:prstGeom prst="rect">
            <a:avLst/>
          </a:prstGeom>
        </p:spPr>
      </p:pic>
      <p:pic>
        <p:nvPicPr>
          <p:cNvPr id="11" name="Picture 10">
            <a:extLst>
              <a:ext uri="{FF2B5EF4-FFF2-40B4-BE49-F238E27FC236}">
                <a16:creationId xmlns:a16="http://schemas.microsoft.com/office/drawing/2014/main" id="{AE172033-8CA9-044E-9A54-B70489AF4A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2718" y="6470092"/>
            <a:ext cx="1530350" cy="201455"/>
          </a:xfrm>
          <a:prstGeom prst="rect">
            <a:avLst/>
          </a:prstGeom>
        </p:spPr>
      </p:pic>
    </p:spTree>
    <p:extLst>
      <p:ext uri="{BB962C8B-B14F-4D97-AF65-F5344CB8AC3E}">
        <p14:creationId xmlns:p14="http://schemas.microsoft.com/office/powerpoint/2010/main" val="3717287132"/>
      </p:ext>
    </p:extLst>
  </p:cSld>
  <p:clrMapOvr>
    <a:masterClrMapping/>
  </p:clrMapOvr>
  <p:transition spd="med">
    <p:spli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630478"/>
      </p:ext>
    </p:extLst>
  </p:cSld>
  <p:clrMapOvr>
    <a:masterClrMapping/>
  </p:clrMapOvr>
  <p:transition spd="med">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1069255"/>
          </a:xfrm>
          <a:ln>
            <a:noFill/>
          </a:ln>
        </p:spPr>
        <p:txBody>
          <a:bodyPr anchor="b">
            <a:normAutofit/>
          </a:bodyPr>
          <a:lstStyle>
            <a:lvl1pPr algn="ctr">
              <a:lnSpc>
                <a:spcPct val="85000"/>
              </a:lnSpc>
              <a:defRPr sz="4800" b="0" i="0" spc="-50" baseline="0">
                <a:solidFill>
                  <a:srgbClr val="D52B1E"/>
                </a:solidFill>
                <a:latin typeface="VAG Rundschrift D Regular" pitchFamily="2" charset="77"/>
                <a:ea typeface="Hapole Pencil" panose="02010101010101010101" pitchFamily="2" charset="-127"/>
                <a:cs typeface="VAG Rundschrift D Regular" pitchFamily="2" charset="77"/>
              </a:defRPr>
            </a:lvl1pPr>
          </a:lstStyle>
          <a:p>
            <a:r>
              <a:rPr lang="en-US" dirty="0"/>
              <a:t>Click to edit master title style</a:t>
            </a:r>
          </a:p>
        </p:txBody>
      </p:sp>
      <p:sp>
        <p:nvSpPr>
          <p:cNvPr id="3" name="Subtitle 2"/>
          <p:cNvSpPr>
            <a:spLocks noGrp="1"/>
          </p:cNvSpPr>
          <p:nvPr>
            <p:ph type="subTitle" idx="1" hasCustomPrompt="1"/>
          </p:nvPr>
        </p:nvSpPr>
        <p:spPr>
          <a:xfrm>
            <a:off x="825038" y="4455621"/>
            <a:ext cx="7543800" cy="1143000"/>
          </a:xfrm>
        </p:spPr>
        <p:txBody>
          <a:bodyPr lIns="91440" rIns="91440">
            <a:normAutofit/>
          </a:bodyPr>
          <a:lstStyle>
            <a:lvl1pPr marL="0" indent="0" algn="ctr">
              <a:buNone/>
              <a:defRPr sz="2400" b="0" i="0" cap="none"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173697752"/>
      </p:ext>
    </p:extLst>
  </p:cSld>
  <p:clrMapOvr>
    <a:masterClrMapping/>
  </p:clrMapOvr>
  <p:transition spd="med">
    <p:spli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rgbClr val="E1393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28029474"/>
      </p:ext>
    </p:extLst>
  </p:cSld>
  <p:clrMapOvr>
    <a:masterClrMapping/>
  </p:clrMapOvr>
  <p:transition spd="med">
    <p:spli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5748576"/>
      </p:ext>
    </p:extLst>
  </p:cSld>
  <p:clrMapOvr>
    <a:masterClrMapping/>
  </p:clrMapOvr>
  <p:transition spd="med">
    <p:spli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2960" y="758952"/>
            <a:ext cx="7543800" cy="3566160"/>
          </a:xfrm>
        </p:spPr>
        <p:txBody>
          <a:bodyPr anchor="b" anchorCtr="0">
            <a:normAutofit/>
          </a:bodyPr>
          <a:lstStyle>
            <a:lvl1pPr>
              <a:lnSpc>
                <a:spcPct val="85000"/>
              </a:lnSpc>
              <a:defRPr sz="8000" b="0">
                <a:solidFill>
                  <a:srgbClr val="D52B1E"/>
                </a:solidFill>
              </a:defRPr>
            </a:lvl1pPr>
          </a:lstStyle>
          <a:p>
            <a:r>
              <a:rPr lang="en-US" dirty="0"/>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b="0" i="0" cap="all"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981556"/>
      </p:ext>
    </p:extLst>
  </p:cSld>
  <p:clrMapOvr>
    <a:masterClrMapping/>
  </p:clrMapOvr>
  <p:transition spd="med">
    <p:spli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1692672"/>
      </p:ext>
    </p:extLst>
  </p:cSld>
  <p:clrMapOvr>
    <a:masterClrMapping/>
  </p:clrMapOvr>
  <p:transition spd="med">
    <p:spli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2659695"/>
      </p:ext>
    </p:extLst>
  </p:cSld>
  <p:clrMapOvr>
    <a:masterClrMapping/>
  </p:clrMapOvr>
  <p:transition spd="med">
    <p:spli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192524"/>
            <a:ext cx="7543800" cy="1450757"/>
          </a:xfrm>
        </p:spPr>
        <p:txBody>
          <a:bodyPr/>
          <a:lstStyle/>
          <a:p>
            <a:r>
              <a:rPr lang="en-US" dirty="0"/>
              <a:t>Click to edit Master title style</a:t>
            </a:r>
          </a:p>
        </p:txBody>
      </p:sp>
    </p:spTree>
    <p:extLst>
      <p:ext uri="{BB962C8B-B14F-4D97-AF65-F5344CB8AC3E}">
        <p14:creationId xmlns:p14="http://schemas.microsoft.com/office/powerpoint/2010/main" val="4259451238"/>
      </p:ext>
    </p:extLst>
  </p:cSld>
  <p:clrMapOvr>
    <a:masterClrMapping/>
  </p:clrMapOvr>
  <p:transition spd="med">
    <p:spli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E0F7F2-FABD-8E41-9C5D-1194D1E7B7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385797"/>
            <a:ext cx="847135" cy="285750"/>
          </a:xfrm>
          <a:prstGeom prst="rect">
            <a:avLst/>
          </a:prstGeom>
        </p:spPr>
      </p:pic>
      <p:pic>
        <p:nvPicPr>
          <p:cNvPr id="11" name="Picture 10">
            <a:extLst>
              <a:ext uri="{FF2B5EF4-FFF2-40B4-BE49-F238E27FC236}">
                <a16:creationId xmlns:a16="http://schemas.microsoft.com/office/drawing/2014/main" id="{AE172033-8CA9-044E-9A54-B70489AF4A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2718" y="6470092"/>
            <a:ext cx="1530350" cy="201455"/>
          </a:xfrm>
          <a:prstGeom prst="rect">
            <a:avLst/>
          </a:prstGeom>
        </p:spPr>
      </p:pic>
    </p:spTree>
    <p:extLst>
      <p:ext uri="{BB962C8B-B14F-4D97-AF65-F5344CB8AC3E}">
        <p14:creationId xmlns:p14="http://schemas.microsoft.com/office/powerpoint/2010/main" val="4202103667"/>
      </p:ext>
    </p:extLst>
  </p:cSld>
  <p:clrMapOvr>
    <a:masterClrMapping/>
  </p:clrMapOvr>
  <p:transition spd="med">
    <p:spli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rgbClr val="E13938"/>
        </a:solidFill>
        <a:effectLst/>
      </p:bgPr>
    </p:bg>
    <p:spTree>
      <p:nvGrpSpPr>
        <p:cNvPr id="1" name=""/>
        <p:cNvGrpSpPr/>
        <p:nvPr/>
      </p:nvGrpSpPr>
      <p:grpSpPr>
        <a:xfrm>
          <a:off x="0" y="0"/>
          <a:ext cx="0" cy="0"/>
          <a:chOff x="0" y="0"/>
          <a:chExt cx="0" cy="0"/>
        </a:xfrm>
      </p:grpSpPr>
    </p:spTree>
  </p:cSld>
  <p:clrMapOvr>
    <a:masterClrMapping/>
  </p:clrMapOvr>
  <p:transition spd="med">
    <p:spli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68DD9202-5CE4-B548-BD96-4A74749502F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70932" y="6385797"/>
            <a:ext cx="847135" cy="285750"/>
          </a:xfrm>
          <a:prstGeom prst="rect">
            <a:avLst/>
          </a:prstGeom>
        </p:spPr>
      </p:pic>
      <p:pic>
        <p:nvPicPr>
          <p:cNvPr id="6" name="Picture 5">
            <a:extLst>
              <a:ext uri="{FF2B5EF4-FFF2-40B4-BE49-F238E27FC236}">
                <a16:creationId xmlns:a16="http://schemas.microsoft.com/office/drawing/2014/main" id="{D42832BD-E4A9-4A20-91FF-45020ACC0F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48880" y="6289957"/>
            <a:ext cx="1469343" cy="408151"/>
          </a:xfrm>
          <a:prstGeom prst="rect">
            <a:avLst/>
          </a:prstGeom>
        </p:spPr>
      </p:pic>
    </p:spTree>
    <p:extLst>
      <p:ext uri="{BB962C8B-B14F-4D97-AF65-F5344CB8AC3E}">
        <p14:creationId xmlns:p14="http://schemas.microsoft.com/office/powerpoint/2010/main" val="3390139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Lst>
  <p:transition spd="med">
    <p:split/>
  </p:transition>
  <p:txStyles>
    <p:titleStyle>
      <a:lvl1pPr algn="ctr" defTabSz="914400" rtl="0" eaLnBrk="1" latinLnBrk="0" hangingPunct="1">
        <a:lnSpc>
          <a:spcPct val="85000"/>
        </a:lnSpc>
        <a:spcBef>
          <a:spcPct val="0"/>
        </a:spcBef>
        <a:buNone/>
        <a:defRPr sz="4800" b="0" i="0" kern="1200" spc="-50" baseline="0">
          <a:solidFill>
            <a:srgbClr val="D52B1E"/>
          </a:solidFill>
          <a:latin typeface="VAG Rundschrift D Regular" pitchFamily="2" charset="77"/>
          <a:ea typeface="Hapole Pencil" panose="02010101010101010101" pitchFamily="2" charset="-127"/>
          <a:cs typeface="VAG Rundschrift D Regular" pitchFamily="2" charset="77"/>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68DD9202-5CE4-B548-BD96-4A74749502F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70932" y="6385797"/>
            <a:ext cx="847135" cy="285750"/>
          </a:xfrm>
          <a:prstGeom prst="rect">
            <a:avLst/>
          </a:prstGeom>
        </p:spPr>
      </p:pic>
      <p:pic>
        <p:nvPicPr>
          <p:cNvPr id="9" name="Picture 8">
            <a:extLst>
              <a:ext uri="{FF2B5EF4-FFF2-40B4-BE49-F238E27FC236}">
                <a16:creationId xmlns:a16="http://schemas.microsoft.com/office/drawing/2014/main" id="{9416D826-02A3-F34E-899A-840E298C68B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7342718" y="6470092"/>
            <a:ext cx="1530350" cy="201455"/>
          </a:xfrm>
          <a:prstGeom prst="rect">
            <a:avLst/>
          </a:prstGeom>
        </p:spPr>
      </p:pic>
    </p:spTree>
    <p:extLst>
      <p:ext uri="{BB962C8B-B14F-4D97-AF65-F5344CB8AC3E}">
        <p14:creationId xmlns:p14="http://schemas.microsoft.com/office/powerpoint/2010/main" val="4145772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ransition spd="med">
    <p:split/>
  </p:transition>
  <p:txStyles>
    <p:titleStyle>
      <a:lvl1pPr algn="ctr" defTabSz="914400" rtl="0" eaLnBrk="1" latinLnBrk="0" hangingPunct="1">
        <a:lnSpc>
          <a:spcPct val="85000"/>
        </a:lnSpc>
        <a:spcBef>
          <a:spcPct val="0"/>
        </a:spcBef>
        <a:buNone/>
        <a:defRPr sz="4800" b="0" i="0" kern="1200" spc="-50" baseline="0">
          <a:solidFill>
            <a:srgbClr val="D52B1E"/>
          </a:solidFill>
          <a:latin typeface="VAG Rundschrift D Regular" pitchFamily="2" charset="77"/>
          <a:ea typeface="Hapole Pencil" panose="02010101010101010101" pitchFamily="2" charset="-127"/>
          <a:cs typeface="VAG Rundschrift D Regular" pitchFamily="2" charset="77"/>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emf"/><Relationship Id="rId12"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66.emf"/><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4.emf"/><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5.emf"/><Relationship Id="rId4" Type="http://schemas.openxmlformats.org/officeDocument/2006/relationships/image" Target="../media/image84.emf"/></Relationships>
</file>

<file path=ppt/slides/_rels/slide28.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6.emf"/><Relationship Id="rId7"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90.emf"/><Relationship Id="rId5" Type="http://schemas.openxmlformats.org/officeDocument/2006/relationships/image" Target="../media/image77.jpeg"/><Relationship Id="rId10" Type="http://schemas.openxmlformats.org/officeDocument/2006/relationships/image" Target="../media/image89.emf"/><Relationship Id="rId4" Type="http://schemas.openxmlformats.org/officeDocument/2006/relationships/image" Target="../media/image76.jpeg"/><Relationship Id="rId9" Type="http://schemas.openxmlformats.org/officeDocument/2006/relationships/image" Target="../media/image88.emf"/></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1"/>
          <p:cNvSpPr txBox="1">
            <a:spLocks/>
          </p:cNvSpPr>
          <p:nvPr/>
        </p:nvSpPr>
        <p:spPr>
          <a:xfrm>
            <a:off x="628650" y="2337042"/>
            <a:ext cx="8229600" cy="8862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rgbClr val="D52B1E"/>
                </a:solidFill>
                <a:latin typeface="Arial" panose="020B0604020202020204" pitchFamily="34" charset="0"/>
                <a:ea typeface="VAG Rounded" charset="0"/>
                <a:cs typeface="Arial" panose="020B0604020202020204" pitchFamily="34" charset="0"/>
              </a:rPr>
              <a:t>Just Like You</a:t>
            </a:r>
          </a:p>
        </p:txBody>
      </p:sp>
      <p:sp>
        <p:nvSpPr>
          <p:cNvPr id="6" name="Title 1"/>
          <p:cNvSpPr txBox="1">
            <a:spLocks/>
          </p:cNvSpPr>
          <p:nvPr/>
        </p:nvSpPr>
        <p:spPr>
          <a:xfrm>
            <a:off x="628650" y="3040380"/>
            <a:ext cx="8229600" cy="640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500" dirty="0">
                <a:solidFill>
                  <a:srgbClr val="D52B1E"/>
                </a:solidFill>
                <a:latin typeface="Arial" panose="020B0604020202020204" pitchFamily="34" charset="0"/>
                <a:ea typeface="Lato" charset="0"/>
                <a:cs typeface="Arial" panose="020B0604020202020204" pitchFamily="34" charset="0"/>
              </a:rPr>
              <a:t>Stage 2 - workshop A</a:t>
            </a:r>
          </a:p>
        </p:txBody>
      </p:sp>
      <p:cxnSp>
        <p:nvCxnSpPr>
          <p:cNvPr id="8" name="Straight Connector 7"/>
          <p:cNvCxnSpPr/>
          <p:nvPr/>
        </p:nvCxnSpPr>
        <p:spPr>
          <a:xfrm flipV="1">
            <a:off x="720090" y="3680460"/>
            <a:ext cx="7589520" cy="2286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720090" y="3966210"/>
            <a:ext cx="7589520" cy="550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April 2019</a:t>
            </a:r>
          </a:p>
        </p:txBody>
      </p:sp>
    </p:spTree>
    <p:extLst>
      <p:ext uri="{BB962C8B-B14F-4D97-AF65-F5344CB8AC3E}">
        <p14:creationId xmlns:p14="http://schemas.microsoft.com/office/powerpoint/2010/main" val="1471846738"/>
      </p:ext>
    </p:extLst>
  </p:cSld>
  <p:clrMapOvr>
    <a:masterClrMapping/>
  </p:clrMapOvr>
  <p:transition spd="med">
    <p:spli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tock-photo-luxury-cruise-ship-anchored-in-the-eastern-caribbean-sea-112642994.jpg">
            <a:extLst>
              <a:ext uri="{FF2B5EF4-FFF2-40B4-BE49-F238E27FC236}">
                <a16:creationId xmlns:a16="http://schemas.microsoft.com/office/drawing/2014/main" id="{839B20DB-F6EC-ED4A-9428-38EB34CE8F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6701"/>
            <a:ext cx="9143999" cy="4773396"/>
          </a:xfrm>
          <a:prstGeom prst="rect">
            <a:avLst/>
          </a:prstGeom>
        </p:spPr>
      </p:pic>
      <p:sp>
        <p:nvSpPr>
          <p:cNvPr id="9" name="Title 5"/>
          <p:cNvSpPr txBox="1">
            <a:spLocks/>
          </p:cNvSpPr>
          <p:nvPr/>
        </p:nvSpPr>
        <p:spPr>
          <a:xfrm>
            <a:off x="0" y="55929"/>
            <a:ext cx="9143999" cy="10459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Holiday Time</a:t>
            </a:r>
          </a:p>
        </p:txBody>
      </p:sp>
      <p:pic>
        <p:nvPicPr>
          <p:cNvPr id="3" name="Picture 2">
            <a:extLst>
              <a:ext uri="{FF2B5EF4-FFF2-40B4-BE49-F238E27FC236}">
                <a16:creationId xmlns:a16="http://schemas.microsoft.com/office/drawing/2014/main" id="{F3FA6466-D5D7-3546-A3DD-2C94A562B9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608" y="3643399"/>
            <a:ext cx="2642524" cy="2780270"/>
          </a:xfrm>
          <a:prstGeom prst="rect">
            <a:avLst/>
          </a:prstGeom>
        </p:spPr>
      </p:pic>
      <p:pic>
        <p:nvPicPr>
          <p:cNvPr id="5" name="Picture 4">
            <a:extLst>
              <a:ext uri="{FF2B5EF4-FFF2-40B4-BE49-F238E27FC236}">
                <a16:creationId xmlns:a16="http://schemas.microsoft.com/office/drawing/2014/main" id="{E4C84767-FA91-1541-B6FC-43C3F0806B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2141" y="2766069"/>
            <a:ext cx="2642524" cy="2780270"/>
          </a:xfrm>
          <a:prstGeom prst="rect">
            <a:avLst/>
          </a:prstGeom>
        </p:spPr>
      </p:pic>
      <p:pic>
        <p:nvPicPr>
          <p:cNvPr id="7" name="Picture 6">
            <a:extLst>
              <a:ext uri="{FF2B5EF4-FFF2-40B4-BE49-F238E27FC236}">
                <a16:creationId xmlns:a16="http://schemas.microsoft.com/office/drawing/2014/main" id="{F37D26FE-99DF-394D-935B-0A56C7659C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8407" y="1468282"/>
            <a:ext cx="2642524" cy="2780270"/>
          </a:xfrm>
          <a:prstGeom prst="rect">
            <a:avLst/>
          </a:prstGeom>
        </p:spPr>
      </p:pic>
    </p:spTree>
    <p:extLst>
      <p:ext uri="{BB962C8B-B14F-4D97-AF65-F5344CB8AC3E}">
        <p14:creationId xmlns:p14="http://schemas.microsoft.com/office/powerpoint/2010/main" val="291426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49" presetClass="entr" presetSubtype="0" decel="100000" fill="hold" nodeType="afterEffect">
                                  <p:stCondLst>
                                    <p:cond delay="1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par>
                          <p:cTn id="18" fill="hold">
                            <p:stCondLst>
                              <p:cond delay="2000"/>
                            </p:stCondLst>
                            <p:childTnLst>
                              <p:par>
                                <p:cTn id="19" presetID="49" presetClass="entr" presetSubtype="0" decel="100000" fill="hold" nodeType="afterEffect">
                                  <p:stCondLst>
                                    <p:cond delay="100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360"/>
                                          </p:val>
                                        </p:tav>
                                        <p:tav tm="100000">
                                          <p:val>
                                            <p:fltVal val="0"/>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0" y="59346"/>
            <a:ext cx="9143999" cy="10459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Captain’s Coming</a:t>
            </a:r>
          </a:p>
        </p:txBody>
      </p:sp>
      <p:pic>
        <p:nvPicPr>
          <p:cNvPr id="7" name="Picture 6">
            <a:extLst>
              <a:ext uri="{FF2B5EF4-FFF2-40B4-BE49-F238E27FC236}">
                <a16:creationId xmlns:a16="http://schemas.microsoft.com/office/drawing/2014/main" id="{11DB9C7C-A547-ED47-891A-7A9BCBF000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6700"/>
            <a:ext cx="9144000" cy="4773396"/>
          </a:xfrm>
          <a:prstGeom prst="rect">
            <a:avLst/>
          </a:prstGeom>
        </p:spPr>
      </p:pic>
    </p:spTree>
    <p:extLst>
      <p:ext uri="{BB962C8B-B14F-4D97-AF65-F5344CB8AC3E}">
        <p14:creationId xmlns:p14="http://schemas.microsoft.com/office/powerpoint/2010/main" val="5809617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txBox="1">
            <a:spLocks/>
          </p:cNvSpPr>
          <p:nvPr/>
        </p:nvSpPr>
        <p:spPr>
          <a:xfrm>
            <a:off x="0" y="70428"/>
            <a:ext cx="9144000" cy="10459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Kids Club</a:t>
            </a:r>
          </a:p>
        </p:txBody>
      </p:sp>
      <p:pic>
        <p:nvPicPr>
          <p:cNvPr id="3" name="Picture 2">
            <a:extLst>
              <a:ext uri="{FF2B5EF4-FFF2-40B4-BE49-F238E27FC236}">
                <a16:creationId xmlns:a16="http://schemas.microsoft.com/office/drawing/2014/main" id="{620E61A1-7280-014F-89C0-7BE5F48C2F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1174" y="1376168"/>
            <a:ext cx="2285618" cy="2285618"/>
          </a:xfrm>
          <a:prstGeom prst="rect">
            <a:avLst/>
          </a:prstGeom>
        </p:spPr>
      </p:pic>
      <p:pic>
        <p:nvPicPr>
          <p:cNvPr id="6" name="Picture 5">
            <a:extLst>
              <a:ext uri="{FF2B5EF4-FFF2-40B4-BE49-F238E27FC236}">
                <a16:creationId xmlns:a16="http://schemas.microsoft.com/office/drawing/2014/main" id="{57952F9E-E1F7-2F45-8065-E17FC3D1A4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375977"/>
            <a:ext cx="2286000" cy="2286000"/>
          </a:xfrm>
          <a:prstGeom prst="rect">
            <a:avLst/>
          </a:prstGeom>
        </p:spPr>
      </p:pic>
      <p:pic>
        <p:nvPicPr>
          <p:cNvPr id="8" name="Picture 7">
            <a:extLst>
              <a:ext uri="{FF2B5EF4-FFF2-40B4-BE49-F238E27FC236}">
                <a16:creationId xmlns:a16="http://schemas.microsoft.com/office/drawing/2014/main" id="{90082CD8-D2C6-AD4A-8E1B-219BFD7A2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5241" y="3661786"/>
            <a:ext cx="2286000" cy="2286000"/>
          </a:xfrm>
          <a:prstGeom prst="rect">
            <a:avLst/>
          </a:prstGeom>
        </p:spPr>
      </p:pic>
      <p:pic>
        <p:nvPicPr>
          <p:cNvPr id="13" name="Picture 12">
            <a:extLst>
              <a:ext uri="{FF2B5EF4-FFF2-40B4-BE49-F238E27FC236}">
                <a16:creationId xmlns:a16="http://schemas.microsoft.com/office/drawing/2014/main" id="{B84193B9-2F09-B441-A8B3-903C25C434A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89241" y="3661786"/>
            <a:ext cx="2286000" cy="2286000"/>
          </a:xfrm>
          <a:prstGeom prst="rect">
            <a:avLst/>
          </a:prstGeom>
        </p:spPr>
      </p:pic>
      <p:pic>
        <p:nvPicPr>
          <p:cNvPr id="15" name="Picture 14">
            <a:extLst>
              <a:ext uri="{FF2B5EF4-FFF2-40B4-BE49-F238E27FC236}">
                <a16:creationId xmlns:a16="http://schemas.microsoft.com/office/drawing/2014/main" id="{E4B3CF27-8E17-1C4A-B332-57FC05F38C7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661786"/>
            <a:ext cx="2286000" cy="2286000"/>
          </a:xfrm>
          <a:prstGeom prst="rect">
            <a:avLst/>
          </a:prstGeom>
        </p:spPr>
      </p:pic>
      <p:pic>
        <p:nvPicPr>
          <p:cNvPr id="4" name="Picture 3">
            <a:extLst>
              <a:ext uri="{FF2B5EF4-FFF2-40B4-BE49-F238E27FC236}">
                <a16:creationId xmlns:a16="http://schemas.microsoft.com/office/drawing/2014/main" id="{E38D5970-5DBF-604B-BA59-3D258794786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856792" y="1375978"/>
            <a:ext cx="2287208" cy="2287208"/>
          </a:xfrm>
          <a:prstGeom prst="rect">
            <a:avLst/>
          </a:prstGeom>
        </p:spPr>
      </p:pic>
      <p:pic>
        <p:nvPicPr>
          <p:cNvPr id="7" name="Picture 6">
            <a:extLst>
              <a:ext uri="{FF2B5EF4-FFF2-40B4-BE49-F238E27FC236}">
                <a16:creationId xmlns:a16="http://schemas.microsoft.com/office/drawing/2014/main" id="{E4E0D296-82DE-2C41-B6B2-A331D79A91A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289241" y="1375977"/>
            <a:ext cx="2287208" cy="2287208"/>
          </a:xfrm>
          <a:prstGeom prst="rect">
            <a:avLst/>
          </a:prstGeom>
        </p:spPr>
      </p:pic>
      <p:pic>
        <p:nvPicPr>
          <p:cNvPr id="10" name="Picture 9">
            <a:extLst>
              <a:ext uri="{FF2B5EF4-FFF2-40B4-BE49-F238E27FC236}">
                <a16:creationId xmlns:a16="http://schemas.microsoft.com/office/drawing/2014/main" id="{1FF4B246-959F-2C49-9598-37B8CE18262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856792" y="3661786"/>
            <a:ext cx="2285619" cy="2285619"/>
          </a:xfrm>
          <a:prstGeom prst="rect">
            <a:avLst/>
          </a:prstGeom>
        </p:spPr>
      </p:pic>
    </p:spTree>
    <p:extLst>
      <p:ext uri="{BB962C8B-B14F-4D97-AF65-F5344CB8AC3E}">
        <p14:creationId xmlns:p14="http://schemas.microsoft.com/office/powerpoint/2010/main" val="97089489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0" y="70428"/>
            <a:ext cx="9144000" cy="10459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Vince</a:t>
            </a:r>
          </a:p>
        </p:txBody>
      </p:sp>
      <p:pic>
        <p:nvPicPr>
          <p:cNvPr id="10" name="Picture 9">
            <a:extLst>
              <a:ext uri="{FF2B5EF4-FFF2-40B4-BE49-F238E27FC236}">
                <a16:creationId xmlns:a16="http://schemas.microsoft.com/office/drawing/2014/main" id="{169126AE-257C-3E4E-B4F0-D2D3CA16E8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208" y="1256700"/>
            <a:ext cx="3005836" cy="4773396"/>
          </a:xfrm>
          <a:prstGeom prst="rect">
            <a:avLst/>
          </a:prstGeom>
        </p:spPr>
      </p:pic>
      <p:pic>
        <p:nvPicPr>
          <p:cNvPr id="12" name="Picture 11">
            <a:extLst>
              <a:ext uri="{FF2B5EF4-FFF2-40B4-BE49-F238E27FC236}">
                <a16:creationId xmlns:a16="http://schemas.microsoft.com/office/drawing/2014/main" id="{DBD5D930-81A9-A04D-A0F1-983890AC8F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2238" y="1256700"/>
            <a:ext cx="4799644" cy="4773396"/>
          </a:xfrm>
          <a:prstGeom prst="rect">
            <a:avLst/>
          </a:prstGeom>
        </p:spPr>
      </p:pic>
      <p:pic>
        <p:nvPicPr>
          <p:cNvPr id="20" name="Picture 19">
            <a:extLst>
              <a:ext uri="{FF2B5EF4-FFF2-40B4-BE49-F238E27FC236}">
                <a16:creationId xmlns:a16="http://schemas.microsoft.com/office/drawing/2014/main" id="{2EE56548-1B33-8F48-9DD1-0A3FBF83795E}"/>
              </a:ext>
            </a:extLst>
          </p:cNvPr>
          <p:cNvPicPr>
            <a:picLocks noChangeAspect="1"/>
          </p:cNvPicPr>
          <p:nvPr/>
        </p:nvPicPr>
        <p:blipFill>
          <a:blip r:embed="rId5"/>
          <a:stretch>
            <a:fillRect/>
          </a:stretch>
        </p:blipFill>
        <p:spPr>
          <a:xfrm>
            <a:off x="4182591" y="1607237"/>
            <a:ext cx="687265" cy="490904"/>
          </a:xfrm>
          <a:prstGeom prst="rect">
            <a:avLst/>
          </a:prstGeom>
        </p:spPr>
      </p:pic>
      <p:pic>
        <p:nvPicPr>
          <p:cNvPr id="21" name="Picture 20">
            <a:extLst>
              <a:ext uri="{FF2B5EF4-FFF2-40B4-BE49-F238E27FC236}">
                <a16:creationId xmlns:a16="http://schemas.microsoft.com/office/drawing/2014/main" id="{8200F12E-C7FE-3E43-9A5C-41DCBC2D1429}"/>
              </a:ext>
            </a:extLst>
          </p:cNvPr>
          <p:cNvPicPr>
            <a:picLocks noChangeAspect="1"/>
          </p:cNvPicPr>
          <p:nvPr/>
        </p:nvPicPr>
        <p:blipFill>
          <a:blip r:embed="rId6"/>
          <a:stretch>
            <a:fillRect/>
          </a:stretch>
        </p:blipFill>
        <p:spPr>
          <a:xfrm>
            <a:off x="5366126" y="1463341"/>
            <a:ext cx="231531" cy="578828"/>
          </a:xfrm>
          <a:prstGeom prst="rect">
            <a:avLst/>
          </a:prstGeom>
        </p:spPr>
      </p:pic>
      <p:pic>
        <p:nvPicPr>
          <p:cNvPr id="22" name="Picture 21">
            <a:extLst>
              <a:ext uri="{FF2B5EF4-FFF2-40B4-BE49-F238E27FC236}">
                <a16:creationId xmlns:a16="http://schemas.microsoft.com/office/drawing/2014/main" id="{E5399A4E-68C1-1E43-B45C-5E4D3AEAC1B2}"/>
              </a:ext>
            </a:extLst>
          </p:cNvPr>
          <p:cNvPicPr>
            <a:picLocks noChangeAspect="1"/>
          </p:cNvPicPr>
          <p:nvPr/>
        </p:nvPicPr>
        <p:blipFill>
          <a:blip r:embed="rId6"/>
          <a:stretch>
            <a:fillRect/>
          </a:stretch>
        </p:blipFill>
        <p:spPr>
          <a:xfrm rot="1355134">
            <a:off x="6134088" y="1678366"/>
            <a:ext cx="231531" cy="578828"/>
          </a:xfrm>
          <a:prstGeom prst="rect">
            <a:avLst/>
          </a:prstGeom>
        </p:spPr>
      </p:pic>
      <p:pic>
        <p:nvPicPr>
          <p:cNvPr id="23" name="Picture 22">
            <a:extLst>
              <a:ext uri="{FF2B5EF4-FFF2-40B4-BE49-F238E27FC236}">
                <a16:creationId xmlns:a16="http://schemas.microsoft.com/office/drawing/2014/main" id="{8B541863-5E01-3D43-BE1A-C6E175AE0F57}"/>
              </a:ext>
            </a:extLst>
          </p:cNvPr>
          <p:cNvPicPr>
            <a:picLocks noChangeAspect="1"/>
          </p:cNvPicPr>
          <p:nvPr/>
        </p:nvPicPr>
        <p:blipFill>
          <a:blip r:embed="rId5"/>
          <a:stretch>
            <a:fillRect/>
          </a:stretch>
        </p:blipFill>
        <p:spPr>
          <a:xfrm rot="19227319">
            <a:off x="6816995" y="1624251"/>
            <a:ext cx="687265" cy="490904"/>
          </a:xfrm>
          <a:prstGeom prst="rect">
            <a:avLst/>
          </a:prstGeom>
        </p:spPr>
      </p:pic>
      <p:pic>
        <p:nvPicPr>
          <p:cNvPr id="24" name="Picture 23">
            <a:extLst>
              <a:ext uri="{FF2B5EF4-FFF2-40B4-BE49-F238E27FC236}">
                <a16:creationId xmlns:a16="http://schemas.microsoft.com/office/drawing/2014/main" id="{5D0732E3-E3D0-0C42-8A70-2BC91A80C960}"/>
              </a:ext>
            </a:extLst>
          </p:cNvPr>
          <p:cNvPicPr>
            <a:picLocks noChangeAspect="1"/>
          </p:cNvPicPr>
          <p:nvPr/>
        </p:nvPicPr>
        <p:blipFill>
          <a:blip r:embed="rId6"/>
          <a:stretch>
            <a:fillRect/>
          </a:stretch>
        </p:blipFill>
        <p:spPr>
          <a:xfrm rot="583676">
            <a:off x="7927049" y="1685231"/>
            <a:ext cx="231531" cy="578828"/>
          </a:xfrm>
          <a:prstGeom prst="rect">
            <a:avLst/>
          </a:prstGeom>
        </p:spPr>
      </p:pic>
      <p:pic>
        <p:nvPicPr>
          <p:cNvPr id="27" name="Picture 26">
            <a:extLst>
              <a:ext uri="{FF2B5EF4-FFF2-40B4-BE49-F238E27FC236}">
                <a16:creationId xmlns:a16="http://schemas.microsoft.com/office/drawing/2014/main" id="{637A194C-B251-EF4B-89E3-4EDE469283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2267" y="1782009"/>
            <a:ext cx="3774446" cy="3722778"/>
          </a:xfrm>
          <a:prstGeom prst="rect">
            <a:avLst/>
          </a:prstGeom>
        </p:spPr>
      </p:pic>
    </p:spTree>
    <p:extLst>
      <p:ext uri="{BB962C8B-B14F-4D97-AF65-F5344CB8AC3E}">
        <p14:creationId xmlns:p14="http://schemas.microsoft.com/office/powerpoint/2010/main" val="149075381"/>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9" presetClass="entr" presetSubtype="0" decel="100000" fill="hold" nodeType="after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 calcmode="lin" valueType="num">
                                      <p:cBhvr>
                                        <p:cTn id="20" dur="500" fill="hold"/>
                                        <p:tgtEl>
                                          <p:spTgt spid="21"/>
                                        </p:tgtEl>
                                        <p:attrNameLst>
                                          <p:attrName>style.rotation</p:attrName>
                                        </p:attrNameLst>
                                      </p:cBhvr>
                                      <p:tavLst>
                                        <p:tav tm="0">
                                          <p:val>
                                            <p:fltVal val="360"/>
                                          </p:val>
                                        </p:tav>
                                        <p:tav tm="100000">
                                          <p:val>
                                            <p:fltVal val="0"/>
                                          </p:val>
                                        </p:tav>
                                      </p:tavLst>
                                    </p:anim>
                                    <p:animEffect transition="in" filter="fade">
                                      <p:cBhvr>
                                        <p:cTn id="21" dur="500"/>
                                        <p:tgtEl>
                                          <p:spTgt spid="21"/>
                                        </p:tgtEl>
                                      </p:cBhvr>
                                    </p:animEffect>
                                  </p:childTnLst>
                                </p:cTn>
                              </p:par>
                            </p:childTnLst>
                          </p:cTn>
                        </p:par>
                        <p:par>
                          <p:cTn id="22" fill="hold">
                            <p:stCondLst>
                              <p:cond delay="2000"/>
                            </p:stCondLst>
                            <p:childTnLst>
                              <p:par>
                                <p:cTn id="23" presetID="49" presetClass="entr" presetSubtype="0" decel="10000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par>
                          <p:cTn id="29" fill="hold">
                            <p:stCondLst>
                              <p:cond delay="2500"/>
                            </p:stCondLst>
                            <p:childTnLst>
                              <p:par>
                                <p:cTn id="30" presetID="49" presetClass="entr" presetSubtype="0" decel="10000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 calcmode="lin" valueType="num">
                                      <p:cBhvr>
                                        <p:cTn id="34" dur="500" fill="hold"/>
                                        <p:tgtEl>
                                          <p:spTgt spid="23"/>
                                        </p:tgtEl>
                                        <p:attrNameLst>
                                          <p:attrName>style.rotation</p:attrName>
                                        </p:attrNameLst>
                                      </p:cBhvr>
                                      <p:tavLst>
                                        <p:tav tm="0">
                                          <p:val>
                                            <p:fltVal val="360"/>
                                          </p:val>
                                        </p:tav>
                                        <p:tav tm="100000">
                                          <p:val>
                                            <p:fltVal val="0"/>
                                          </p:val>
                                        </p:tav>
                                      </p:tavLst>
                                    </p:anim>
                                    <p:animEffect transition="in" filter="fade">
                                      <p:cBhvr>
                                        <p:cTn id="35" dur="500"/>
                                        <p:tgtEl>
                                          <p:spTgt spid="23"/>
                                        </p:tgtEl>
                                      </p:cBhvr>
                                    </p:animEffect>
                                  </p:childTnLst>
                                </p:cTn>
                              </p:par>
                            </p:childTnLst>
                          </p:cTn>
                        </p:par>
                        <p:par>
                          <p:cTn id="36" fill="hold">
                            <p:stCondLst>
                              <p:cond delay="3000"/>
                            </p:stCondLst>
                            <p:childTnLst>
                              <p:par>
                                <p:cTn id="37" presetID="49" presetClass="entr" presetSubtype="0" decel="10000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 calcmode="lin" valueType="num">
                                      <p:cBhvr>
                                        <p:cTn id="41" dur="500" fill="hold"/>
                                        <p:tgtEl>
                                          <p:spTgt spid="24"/>
                                        </p:tgtEl>
                                        <p:attrNameLst>
                                          <p:attrName>style.rotation</p:attrName>
                                        </p:attrNameLst>
                                      </p:cBhvr>
                                      <p:tavLst>
                                        <p:tav tm="0">
                                          <p:val>
                                            <p:fltVal val="360"/>
                                          </p:val>
                                        </p:tav>
                                        <p:tav tm="100000">
                                          <p:val>
                                            <p:fltVal val="0"/>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E4D771-49F9-9244-ADD8-DE3BC6FC93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690" y="1108683"/>
            <a:ext cx="10235380" cy="4395194"/>
          </a:xfrm>
          <a:prstGeom prst="rect">
            <a:avLst/>
          </a:prstGeom>
        </p:spPr>
      </p:pic>
      <p:pic>
        <p:nvPicPr>
          <p:cNvPr id="18" name="Picture 17">
            <a:extLst>
              <a:ext uri="{FF2B5EF4-FFF2-40B4-BE49-F238E27FC236}">
                <a16:creationId xmlns:a16="http://schemas.microsoft.com/office/drawing/2014/main" id="{6575D201-C3CD-5046-90F4-23F9D421A9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690" y="1108683"/>
            <a:ext cx="10235380" cy="4395194"/>
          </a:xfrm>
          <a:prstGeom prst="rect">
            <a:avLst/>
          </a:prstGeom>
        </p:spPr>
      </p:pic>
      <p:pic>
        <p:nvPicPr>
          <p:cNvPr id="20" name="Picture 19">
            <a:extLst>
              <a:ext uri="{FF2B5EF4-FFF2-40B4-BE49-F238E27FC236}">
                <a16:creationId xmlns:a16="http://schemas.microsoft.com/office/drawing/2014/main" id="{A293B767-992E-824F-88CA-8C880DE8CF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690" y="1108683"/>
            <a:ext cx="10235380" cy="4395194"/>
          </a:xfrm>
          <a:prstGeom prst="rect">
            <a:avLst/>
          </a:prstGeom>
        </p:spPr>
      </p:pic>
      <p:sp>
        <p:nvSpPr>
          <p:cNvPr id="9" name="Title 5"/>
          <p:cNvSpPr txBox="1">
            <a:spLocks/>
          </p:cNvSpPr>
          <p:nvPr/>
        </p:nvSpPr>
        <p:spPr>
          <a:xfrm>
            <a:off x="0" y="70517"/>
            <a:ext cx="9144000" cy="10459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baseline="0" noProof="0" dirty="0">
                <a:ln>
                  <a:noFill/>
                </a:ln>
                <a:solidFill>
                  <a:srgbClr val="EB352A"/>
                </a:solidFill>
                <a:uLnTx/>
                <a:uFillTx/>
                <a:latin typeface="VAG Rundschrift D Regular" pitchFamily="2" charset="77"/>
                <a:ea typeface="VAG Rounded" charset="0"/>
                <a:cs typeface="VAG Rounded" charset="0"/>
              </a:rPr>
              <a:t>Vision</a:t>
            </a:r>
            <a:r>
              <a:rPr kumimoji="0" lang="en-AU" sz="4800" u="none" strike="noStrike" kern="1200" cap="none" normalizeH="0" noProof="0" dirty="0">
                <a:ln>
                  <a:noFill/>
                </a:ln>
                <a:solidFill>
                  <a:srgbClr val="EB352A"/>
                </a:solidFill>
                <a:uLnTx/>
                <a:uFillTx/>
                <a:latin typeface="VAG Rundschrift D Regular" pitchFamily="2" charset="77"/>
                <a:ea typeface="VAG Rounded" charset="0"/>
                <a:cs typeface="VAG Rounded" charset="0"/>
              </a:rPr>
              <a:t> Impairment</a:t>
            </a:r>
            <a:endParaRPr kumimoji="0" lang="en-AU" sz="4800" u="none" strike="noStrike" kern="1200" cap="none" normalizeH="0" baseline="0" noProof="0" dirty="0">
              <a:ln>
                <a:noFill/>
              </a:ln>
              <a:solidFill>
                <a:srgbClr val="EB352A"/>
              </a:solidFill>
              <a:uLnTx/>
              <a:uFillTx/>
              <a:latin typeface="VAG Rundschrift D Regular" pitchFamily="2" charset="77"/>
              <a:ea typeface="VAG Rounded" charset="0"/>
              <a:cs typeface="VAG Rounded" charset="0"/>
            </a:endParaRPr>
          </a:p>
        </p:txBody>
      </p:sp>
      <p:pic>
        <p:nvPicPr>
          <p:cNvPr id="2" name="Picture 1">
            <a:extLst>
              <a:ext uri="{FF2B5EF4-FFF2-40B4-BE49-F238E27FC236}">
                <a16:creationId xmlns:a16="http://schemas.microsoft.com/office/drawing/2014/main" id="{2B328F5D-4936-DA44-84C8-610C3534D062}"/>
              </a:ext>
            </a:extLst>
          </p:cNvPr>
          <p:cNvPicPr>
            <a:picLocks noChangeAspect="1"/>
          </p:cNvPicPr>
          <p:nvPr/>
        </p:nvPicPr>
        <p:blipFill>
          <a:blip r:embed="rId6"/>
          <a:stretch>
            <a:fillRect/>
          </a:stretch>
        </p:blipFill>
        <p:spPr>
          <a:xfrm rot="18619174">
            <a:off x="5753605" y="1870355"/>
            <a:ext cx="1359285" cy="2132862"/>
          </a:xfrm>
          <a:prstGeom prst="rect">
            <a:avLst/>
          </a:prstGeom>
        </p:spPr>
      </p:pic>
    </p:spTree>
    <p:extLst>
      <p:ext uri="{BB962C8B-B14F-4D97-AF65-F5344CB8AC3E}">
        <p14:creationId xmlns:p14="http://schemas.microsoft.com/office/powerpoint/2010/main" val="30291692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000"/>
                                        <p:tgtEl>
                                          <p:spTgt spid="20"/>
                                        </p:tgtEl>
                                      </p:cBhvr>
                                    </p:animEffect>
                                    <p:set>
                                      <p:cBhvr>
                                        <p:cTn id="7" dur="1" fill="hold">
                                          <p:stCondLst>
                                            <p:cond delay="3999"/>
                                          </p:stCondLst>
                                        </p:cTn>
                                        <p:tgtEl>
                                          <p:spTgt spid="2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4000"/>
                                        <p:tgtEl>
                                          <p:spTgt spid="18"/>
                                        </p:tgtEl>
                                      </p:cBhvr>
                                    </p:animEffect>
                                  </p:childTnLst>
                                </p:cTn>
                              </p:par>
                            </p:childTnLst>
                          </p:cTn>
                        </p:par>
                        <p:par>
                          <p:cTn id="11" fill="hold">
                            <p:stCondLst>
                              <p:cond delay="4000"/>
                            </p:stCondLst>
                            <p:childTnLst>
                              <p:par>
                                <p:cTn id="12" presetID="10" presetClass="exit" presetSubtype="0" fill="hold" nodeType="afterEffect">
                                  <p:stCondLst>
                                    <p:cond delay="0"/>
                                  </p:stCondLst>
                                  <p:childTnLst>
                                    <p:animEffect transition="out" filter="fade">
                                      <p:cBhvr>
                                        <p:cTn id="13" dur="3000"/>
                                        <p:tgtEl>
                                          <p:spTgt spid="18"/>
                                        </p:tgtEl>
                                      </p:cBhvr>
                                    </p:animEffect>
                                    <p:set>
                                      <p:cBhvr>
                                        <p:cTn id="14" dur="1" fill="hold">
                                          <p:stCondLst>
                                            <p:cond delay="2999"/>
                                          </p:stCondLst>
                                        </p:cTn>
                                        <p:tgtEl>
                                          <p:spTgt spid="18"/>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3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Scale>
                                      <p:cBhvr>
                                        <p:cTn id="2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
                                        </p:tgtEl>
                                        <p:attrNameLst>
                                          <p:attrName>ppt_x</p:attrName>
                                          <p:attrName>ppt_y</p:attrName>
                                        </p:attrNameLst>
                                      </p:cBhvr>
                                    </p:animMotion>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8999A4-B221-FB49-8F91-EE0D448C7E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207" y="1259323"/>
            <a:ext cx="3005837" cy="4770773"/>
          </a:xfrm>
          <a:prstGeom prst="rect">
            <a:avLst/>
          </a:prstGeom>
        </p:spPr>
      </p:pic>
      <p:pic>
        <p:nvPicPr>
          <p:cNvPr id="9" name="Picture 4" descr="http://thumb7.shutterstock.com/display_pic_with_logo/55377/55377,1182613252,1/stock-photo-the-top-deck-of-a-cruise-ship-with-water-slides-hot-tubs-pool-and-other-items-3587459.jpg">
            <a:extLst>
              <a:ext uri="{FF2B5EF4-FFF2-40B4-BE49-F238E27FC236}">
                <a16:creationId xmlns:a16="http://schemas.microsoft.com/office/drawing/2014/main" id="{32EC3752-E5E7-3548-9010-DC26F913641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42238" y="1256701"/>
            <a:ext cx="4773395" cy="47733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0" y="70428"/>
            <a:ext cx="9144000" cy="10459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Andy</a:t>
            </a:r>
          </a:p>
        </p:txBody>
      </p:sp>
      <p:pic>
        <p:nvPicPr>
          <p:cNvPr id="4" name="Picture 3">
            <a:extLst>
              <a:ext uri="{FF2B5EF4-FFF2-40B4-BE49-F238E27FC236}">
                <a16:creationId xmlns:a16="http://schemas.microsoft.com/office/drawing/2014/main" id="{7EB77FCB-31E2-A549-ABB2-FC991394B53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842238" y="1256700"/>
            <a:ext cx="2386697" cy="2386697"/>
          </a:xfrm>
          <a:prstGeom prst="rect">
            <a:avLst/>
          </a:prstGeom>
        </p:spPr>
      </p:pic>
      <p:pic>
        <p:nvPicPr>
          <p:cNvPr id="6" name="Picture 5">
            <a:extLst>
              <a:ext uri="{FF2B5EF4-FFF2-40B4-BE49-F238E27FC236}">
                <a16:creationId xmlns:a16="http://schemas.microsoft.com/office/drawing/2014/main" id="{5862D47C-5C56-6B4F-B082-D35842D00A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28936" y="1256701"/>
            <a:ext cx="2386697" cy="2386697"/>
          </a:xfrm>
          <a:prstGeom prst="rect">
            <a:avLst/>
          </a:prstGeom>
        </p:spPr>
      </p:pic>
      <p:pic>
        <p:nvPicPr>
          <p:cNvPr id="11" name="Picture 10">
            <a:extLst>
              <a:ext uri="{FF2B5EF4-FFF2-40B4-BE49-F238E27FC236}">
                <a16:creationId xmlns:a16="http://schemas.microsoft.com/office/drawing/2014/main" id="{943E199B-2825-A74D-A5D8-DFCFECA1E00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3842239" y="3643399"/>
            <a:ext cx="2386697" cy="2386697"/>
          </a:xfrm>
          <a:prstGeom prst="rect">
            <a:avLst/>
          </a:prstGeom>
        </p:spPr>
      </p:pic>
      <p:pic>
        <p:nvPicPr>
          <p:cNvPr id="14" name="Picture 13">
            <a:extLst>
              <a:ext uri="{FF2B5EF4-FFF2-40B4-BE49-F238E27FC236}">
                <a16:creationId xmlns:a16="http://schemas.microsoft.com/office/drawing/2014/main" id="{BB0E508F-FD83-8F4B-895D-156622DEB9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28936" y="3643399"/>
            <a:ext cx="2386697" cy="2386697"/>
          </a:xfrm>
          <a:prstGeom prst="rect">
            <a:avLst/>
          </a:prstGeom>
        </p:spPr>
      </p:pic>
    </p:spTree>
    <p:extLst>
      <p:ext uri="{BB962C8B-B14F-4D97-AF65-F5344CB8AC3E}">
        <p14:creationId xmlns:p14="http://schemas.microsoft.com/office/powerpoint/2010/main" val="4244044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1000"/>
                                        <p:tgtEl>
                                          <p:spTgt spid="6"/>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1000"/>
                                        <p:tgtEl>
                                          <p:spTgt spid="11"/>
                                        </p:tgtEl>
                                      </p:cBhvr>
                                    </p:animEffect>
                                  </p:childTnLst>
                                </p:cTn>
                              </p:par>
                            </p:childTnLst>
                          </p:cTn>
                        </p:par>
                        <p:par>
                          <p:cTn id="21" fill="hold">
                            <p:stCondLst>
                              <p:cond delay="3000"/>
                            </p:stCondLst>
                            <p:childTnLst>
                              <p:par>
                                <p:cTn id="22" presetID="9"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89935C93-D77F-E349-9EBA-C6144B4ED6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7292" y="3732894"/>
            <a:ext cx="2359596" cy="2359596"/>
          </a:xfrm>
          <a:prstGeom prst="rect">
            <a:avLst/>
          </a:prstGeom>
        </p:spPr>
      </p:pic>
      <p:pic>
        <p:nvPicPr>
          <p:cNvPr id="38" name="Picture 37">
            <a:extLst>
              <a:ext uri="{FF2B5EF4-FFF2-40B4-BE49-F238E27FC236}">
                <a16:creationId xmlns:a16="http://schemas.microsoft.com/office/drawing/2014/main" id="{3CC9CF56-0636-2642-B661-F451410359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4291" y="3732893"/>
            <a:ext cx="2359596" cy="2359596"/>
          </a:xfrm>
          <a:prstGeom prst="rect">
            <a:avLst/>
          </a:prstGeom>
        </p:spPr>
      </p:pic>
      <p:pic>
        <p:nvPicPr>
          <p:cNvPr id="16" name="Picture 15">
            <a:extLst>
              <a:ext uri="{FF2B5EF4-FFF2-40B4-BE49-F238E27FC236}">
                <a16:creationId xmlns:a16="http://schemas.microsoft.com/office/drawing/2014/main" id="{B35C60ED-2648-2F4B-980B-9C8D340C08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4291" y="1262743"/>
            <a:ext cx="2359596" cy="2359596"/>
          </a:xfrm>
          <a:prstGeom prst="rect">
            <a:avLst/>
          </a:prstGeom>
        </p:spPr>
      </p:pic>
      <p:pic>
        <p:nvPicPr>
          <p:cNvPr id="10" name="Picture 9">
            <a:extLst>
              <a:ext uri="{FF2B5EF4-FFF2-40B4-BE49-F238E27FC236}">
                <a16:creationId xmlns:a16="http://schemas.microsoft.com/office/drawing/2014/main" id="{9EE2B3AB-DE42-DC47-B38D-61D1BBF181C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47291" y="1262744"/>
            <a:ext cx="2359596" cy="2359596"/>
          </a:xfrm>
          <a:prstGeom prst="rect">
            <a:avLst/>
          </a:prstGeom>
        </p:spPr>
      </p:pic>
      <p:sp>
        <p:nvSpPr>
          <p:cNvPr id="2" name="Title 1"/>
          <p:cNvSpPr>
            <a:spLocks noGrp="1"/>
          </p:cNvSpPr>
          <p:nvPr>
            <p:ph type="title"/>
          </p:nvPr>
        </p:nvSpPr>
        <p:spPr>
          <a:xfrm>
            <a:off x="0" y="284113"/>
            <a:ext cx="9143999" cy="805338"/>
          </a:xfrm>
        </p:spPr>
        <p:txBody>
          <a:bodyPr/>
          <a:lstStyle/>
          <a:p>
            <a:r>
              <a:rPr lang="en-AU" spc="0" dirty="0">
                <a:ea typeface="VAG Rounded" charset="0"/>
                <a:cs typeface="VAG Rounded" charset="0"/>
              </a:rPr>
              <a:t>Autism Spectrum Disorder</a:t>
            </a:r>
          </a:p>
        </p:txBody>
      </p:sp>
      <p:sp>
        <p:nvSpPr>
          <p:cNvPr id="15" name="Rectangle 14"/>
          <p:cNvSpPr/>
          <p:nvPr/>
        </p:nvSpPr>
        <p:spPr>
          <a:xfrm>
            <a:off x="1397542" y="2639639"/>
            <a:ext cx="1838850" cy="635409"/>
          </a:xfrm>
          <a:prstGeom prst="rect">
            <a:avLst/>
          </a:prstGeom>
        </p:spPr>
        <p:txBody>
          <a:bodyPr wrap="square">
            <a:spAutoFit/>
          </a:bodyPr>
          <a:lstStyle/>
          <a:p>
            <a:pPr algn="ctr"/>
            <a:r>
              <a:rPr lang="en-US" sz="3500" dirty="0">
                <a:solidFill>
                  <a:srgbClr val="E81E23"/>
                </a:solidFill>
                <a:latin typeface="Arial" panose="020B0604020202020204" pitchFamily="34" charset="0"/>
                <a:ea typeface="VAG Rounded" charset="0"/>
                <a:cs typeface="Arial" panose="020B0604020202020204" pitchFamily="34" charset="0"/>
              </a:rPr>
              <a:t>angry</a:t>
            </a:r>
          </a:p>
        </p:txBody>
      </p:sp>
      <p:sp>
        <p:nvSpPr>
          <p:cNvPr id="18" name="Rectangle 17"/>
          <p:cNvSpPr/>
          <p:nvPr/>
        </p:nvSpPr>
        <p:spPr>
          <a:xfrm>
            <a:off x="1862356" y="1568467"/>
            <a:ext cx="909224" cy="630942"/>
          </a:xfrm>
          <a:prstGeom prst="rect">
            <a:avLst/>
          </a:prstGeom>
        </p:spPr>
        <p:txBody>
          <a:bodyPr wrap="none">
            <a:spAutoFit/>
          </a:bodyPr>
          <a:lstStyle/>
          <a:p>
            <a:pPr algn="ctr"/>
            <a:r>
              <a:rPr lang="en-US" sz="3500" dirty="0">
                <a:solidFill>
                  <a:srgbClr val="E81E23"/>
                </a:solidFill>
                <a:latin typeface="Arial" panose="020B0604020202020204" pitchFamily="34" charset="0"/>
                <a:ea typeface="VAG Rounded" charset="0"/>
                <a:cs typeface="Arial" panose="020B0604020202020204" pitchFamily="34" charset="0"/>
              </a:rPr>
              <a:t>sad</a:t>
            </a:r>
          </a:p>
        </p:txBody>
      </p:sp>
      <p:sp>
        <p:nvSpPr>
          <p:cNvPr id="19" name="Rectangle 18"/>
          <p:cNvSpPr/>
          <p:nvPr/>
        </p:nvSpPr>
        <p:spPr>
          <a:xfrm>
            <a:off x="1550571" y="4321053"/>
            <a:ext cx="1532792" cy="630942"/>
          </a:xfrm>
          <a:prstGeom prst="rect">
            <a:avLst/>
          </a:prstGeom>
        </p:spPr>
        <p:txBody>
          <a:bodyPr wrap="none">
            <a:spAutoFit/>
          </a:bodyPr>
          <a:lstStyle/>
          <a:p>
            <a:pPr algn="ctr"/>
            <a:r>
              <a:rPr lang="en-US" sz="3500" dirty="0">
                <a:latin typeface="Arial" panose="020B0604020202020204" pitchFamily="34" charset="0"/>
                <a:ea typeface="VAG Rounded" charset="0"/>
                <a:cs typeface="Arial" panose="020B0604020202020204" pitchFamily="34" charset="0"/>
              </a:rPr>
              <a:t>scared</a:t>
            </a:r>
          </a:p>
        </p:txBody>
      </p:sp>
      <p:sp>
        <p:nvSpPr>
          <p:cNvPr id="14" name="Rectangle 13"/>
          <p:cNvSpPr/>
          <p:nvPr/>
        </p:nvSpPr>
        <p:spPr>
          <a:xfrm>
            <a:off x="1350220" y="5423468"/>
            <a:ext cx="1935540" cy="630942"/>
          </a:xfrm>
          <a:prstGeom prst="rect">
            <a:avLst/>
          </a:prstGeom>
        </p:spPr>
        <p:txBody>
          <a:bodyPr wrap="square">
            <a:spAutoFit/>
          </a:bodyPr>
          <a:lstStyle/>
          <a:p>
            <a:pPr algn="ctr"/>
            <a:r>
              <a:rPr lang="en-US" sz="3500" dirty="0">
                <a:latin typeface="Arial" panose="020B0604020202020204" pitchFamily="34" charset="0"/>
                <a:ea typeface="VAG Rounded" charset="0"/>
                <a:cs typeface="Arial" panose="020B0604020202020204" pitchFamily="34" charset="0"/>
              </a:rPr>
              <a:t>happy</a:t>
            </a:r>
          </a:p>
        </p:txBody>
      </p:sp>
      <p:pic>
        <p:nvPicPr>
          <p:cNvPr id="23" name="Picture 22"/>
          <p:cNvPicPr>
            <a:picLocks noChangeAspect="1"/>
          </p:cNvPicPr>
          <p:nvPr/>
        </p:nvPicPr>
        <p:blipFill>
          <a:blip r:embed="rId7">
            <a:lum bright="-40000"/>
          </a:blip>
          <a:stretch>
            <a:fillRect/>
          </a:stretch>
        </p:blipFill>
        <p:spPr>
          <a:xfrm>
            <a:off x="1155159" y="5693405"/>
            <a:ext cx="2323617" cy="228600"/>
          </a:xfrm>
          <a:prstGeom prst="rect">
            <a:avLst/>
          </a:prstGeom>
        </p:spPr>
      </p:pic>
      <p:pic>
        <p:nvPicPr>
          <p:cNvPr id="24" name="Picture 23"/>
          <p:cNvPicPr>
            <a:picLocks noChangeAspect="1"/>
          </p:cNvPicPr>
          <p:nvPr/>
        </p:nvPicPr>
        <p:blipFill>
          <a:blip r:embed="rId7">
            <a:lum bright="-41000"/>
          </a:blip>
          <a:stretch>
            <a:fillRect/>
          </a:stretch>
        </p:blipFill>
        <p:spPr>
          <a:xfrm>
            <a:off x="1339067" y="2861466"/>
            <a:ext cx="1955800" cy="228600"/>
          </a:xfrm>
          <a:prstGeom prst="rect">
            <a:avLst/>
          </a:prstGeom>
        </p:spPr>
      </p:pic>
      <p:pic>
        <p:nvPicPr>
          <p:cNvPr id="25" name="Picture 24"/>
          <p:cNvPicPr>
            <a:picLocks noChangeAspect="1"/>
          </p:cNvPicPr>
          <p:nvPr/>
        </p:nvPicPr>
        <p:blipFill>
          <a:blip r:embed="rId7">
            <a:lum bright="-40000"/>
          </a:blip>
          <a:stretch>
            <a:fillRect/>
          </a:stretch>
        </p:blipFill>
        <p:spPr>
          <a:xfrm>
            <a:off x="1339067" y="1826437"/>
            <a:ext cx="1955800" cy="228600"/>
          </a:xfrm>
          <a:prstGeom prst="rect">
            <a:avLst/>
          </a:prstGeom>
        </p:spPr>
      </p:pic>
      <p:pic>
        <p:nvPicPr>
          <p:cNvPr id="26" name="Picture 25"/>
          <p:cNvPicPr>
            <a:picLocks noChangeAspect="1"/>
          </p:cNvPicPr>
          <p:nvPr/>
        </p:nvPicPr>
        <p:blipFill>
          <a:blip r:embed="rId7">
            <a:lum bright="-40000"/>
          </a:blip>
          <a:stretch>
            <a:fillRect/>
          </a:stretch>
        </p:blipFill>
        <p:spPr>
          <a:xfrm>
            <a:off x="1339067" y="4554531"/>
            <a:ext cx="1955800" cy="228600"/>
          </a:xfrm>
          <a:prstGeom prst="rect">
            <a:avLst/>
          </a:prstGeom>
        </p:spPr>
      </p:pic>
      <p:sp>
        <p:nvSpPr>
          <p:cNvPr id="22" name="Rectangle 21"/>
          <p:cNvSpPr/>
          <p:nvPr/>
        </p:nvSpPr>
        <p:spPr>
          <a:xfrm>
            <a:off x="805975" y="2090144"/>
            <a:ext cx="3021984" cy="630942"/>
          </a:xfrm>
          <a:prstGeom prst="rect">
            <a:avLst/>
          </a:prstGeom>
        </p:spPr>
        <p:txBody>
          <a:bodyPr wrap="square">
            <a:spAutoFit/>
          </a:bodyPr>
          <a:lstStyle/>
          <a:p>
            <a:pPr algn="ctr"/>
            <a:r>
              <a:rPr lang="en-US" sz="3500" dirty="0">
                <a:latin typeface="Arial" panose="020B0604020202020204" pitchFamily="34" charset="0"/>
                <a:ea typeface="VAG Rounded" charset="0"/>
                <a:cs typeface="Arial" panose="020B0604020202020204" pitchFamily="34" charset="0"/>
              </a:rPr>
              <a:t>cranky</a:t>
            </a:r>
          </a:p>
        </p:txBody>
      </p:sp>
      <p:sp>
        <p:nvSpPr>
          <p:cNvPr id="27" name="Rectangle 26"/>
          <p:cNvSpPr/>
          <p:nvPr/>
        </p:nvSpPr>
        <p:spPr>
          <a:xfrm>
            <a:off x="1359013" y="3763915"/>
            <a:ext cx="1907895" cy="630942"/>
          </a:xfrm>
          <a:prstGeom prst="rect">
            <a:avLst/>
          </a:prstGeom>
        </p:spPr>
        <p:txBody>
          <a:bodyPr wrap="none">
            <a:spAutoFit/>
          </a:bodyPr>
          <a:lstStyle/>
          <a:p>
            <a:r>
              <a:rPr lang="en-US" sz="3500" dirty="0">
                <a:solidFill>
                  <a:srgbClr val="E81E23"/>
                </a:solidFill>
                <a:latin typeface="Arial" panose="020B0604020202020204" pitchFamily="34" charset="0"/>
                <a:ea typeface="VAG Rounded" charset="0"/>
                <a:cs typeface="Arial" panose="020B0604020202020204" pitchFamily="34" charset="0"/>
              </a:rPr>
              <a:t>nervous </a:t>
            </a:r>
          </a:p>
        </p:txBody>
      </p:sp>
      <p:sp>
        <p:nvSpPr>
          <p:cNvPr id="28" name="Rectangle 27"/>
          <p:cNvSpPr/>
          <p:nvPr/>
        </p:nvSpPr>
        <p:spPr>
          <a:xfrm>
            <a:off x="1724497" y="4867452"/>
            <a:ext cx="1133644" cy="630942"/>
          </a:xfrm>
          <a:prstGeom prst="rect">
            <a:avLst/>
          </a:prstGeom>
        </p:spPr>
        <p:txBody>
          <a:bodyPr wrap="none">
            <a:spAutoFit/>
          </a:bodyPr>
          <a:lstStyle/>
          <a:p>
            <a:r>
              <a:rPr lang="en-US" sz="3500" dirty="0">
                <a:solidFill>
                  <a:srgbClr val="E81E23"/>
                </a:solidFill>
                <a:latin typeface="Arial" panose="020B0604020202020204" pitchFamily="34" charset="0"/>
                <a:ea typeface="VAG Rounded" charset="0"/>
                <a:cs typeface="Arial" panose="020B0604020202020204" pitchFamily="34" charset="0"/>
              </a:rPr>
              <a:t>calm</a:t>
            </a:r>
          </a:p>
        </p:txBody>
      </p:sp>
      <p:sp>
        <p:nvSpPr>
          <p:cNvPr id="29" name="Rectangle 28"/>
          <p:cNvSpPr/>
          <p:nvPr/>
        </p:nvSpPr>
        <p:spPr>
          <a:xfrm>
            <a:off x="833228" y="3186602"/>
            <a:ext cx="2994731" cy="630942"/>
          </a:xfrm>
          <a:prstGeom prst="rect">
            <a:avLst/>
          </a:prstGeom>
        </p:spPr>
        <p:txBody>
          <a:bodyPr wrap="none">
            <a:spAutoFit/>
          </a:bodyPr>
          <a:lstStyle/>
          <a:p>
            <a:r>
              <a:rPr lang="en-US" dirty="0">
                <a:latin typeface="Arial" panose="020B0604020202020204" pitchFamily="34" charset="0"/>
                <a:ea typeface="VAG Rounded" charset="0"/>
                <a:cs typeface="Arial" panose="020B0604020202020204" pitchFamily="34" charset="0"/>
              </a:rPr>
              <a:t> </a:t>
            </a:r>
            <a:r>
              <a:rPr lang="en-US" sz="3500" dirty="0">
                <a:latin typeface="Arial" panose="020B0604020202020204" pitchFamily="34" charset="0"/>
                <a:ea typeface="VAG Rounded" charset="0"/>
                <a:cs typeface="Arial" panose="020B0604020202020204" pitchFamily="34" charset="0"/>
              </a:rPr>
              <a:t>embarrassed </a:t>
            </a:r>
          </a:p>
        </p:txBody>
      </p:sp>
      <p:pic>
        <p:nvPicPr>
          <p:cNvPr id="7" name="Picture 6">
            <a:extLst>
              <a:ext uri="{FF2B5EF4-FFF2-40B4-BE49-F238E27FC236}">
                <a16:creationId xmlns:a16="http://schemas.microsoft.com/office/drawing/2014/main" id="{9913D115-BBDE-6643-9611-2A1BD3673D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504031" y="1359606"/>
            <a:ext cx="3323928" cy="4563061"/>
          </a:xfrm>
          <a:prstGeom prst="rect">
            <a:avLst/>
          </a:prstGeom>
        </p:spPr>
      </p:pic>
      <p:pic>
        <p:nvPicPr>
          <p:cNvPr id="12" name="Picture 11">
            <a:extLst>
              <a:ext uri="{FF2B5EF4-FFF2-40B4-BE49-F238E27FC236}">
                <a16:creationId xmlns:a16="http://schemas.microsoft.com/office/drawing/2014/main" id="{2E36AA09-6126-7349-8367-B075E53039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47291" y="1262743"/>
            <a:ext cx="2359596" cy="2359596"/>
          </a:xfrm>
          <a:prstGeom prst="rect">
            <a:avLst/>
          </a:prstGeom>
        </p:spPr>
      </p:pic>
      <p:pic>
        <p:nvPicPr>
          <p:cNvPr id="21" name="Picture 20">
            <a:extLst>
              <a:ext uri="{FF2B5EF4-FFF2-40B4-BE49-F238E27FC236}">
                <a16:creationId xmlns:a16="http://schemas.microsoft.com/office/drawing/2014/main" id="{7F4B72C6-67C6-504B-8E9E-61470C96FF7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064291" y="1262743"/>
            <a:ext cx="2359596" cy="2359596"/>
          </a:xfrm>
          <a:prstGeom prst="rect">
            <a:avLst/>
          </a:prstGeom>
        </p:spPr>
      </p:pic>
      <p:pic>
        <p:nvPicPr>
          <p:cNvPr id="42" name="Picture 41">
            <a:extLst>
              <a:ext uri="{FF2B5EF4-FFF2-40B4-BE49-F238E27FC236}">
                <a16:creationId xmlns:a16="http://schemas.microsoft.com/office/drawing/2014/main" id="{D8BA8C23-0D77-0A4E-B5B2-F571147150D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066330" y="3732893"/>
            <a:ext cx="2357557" cy="2357557"/>
          </a:xfrm>
          <a:prstGeom prst="rect">
            <a:avLst/>
          </a:prstGeom>
        </p:spPr>
      </p:pic>
      <p:pic>
        <p:nvPicPr>
          <p:cNvPr id="48" name="Picture 47">
            <a:extLst>
              <a:ext uri="{FF2B5EF4-FFF2-40B4-BE49-F238E27FC236}">
                <a16:creationId xmlns:a16="http://schemas.microsoft.com/office/drawing/2014/main" id="{0E0AD1E0-ECD2-7E4A-954B-3377D6C0A85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547291" y="3730838"/>
            <a:ext cx="2357557" cy="2357557"/>
          </a:xfrm>
          <a:prstGeom prst="rect">
            <a:avLst/>
          </a:prstGeom>
        </p:spPr>
      </p:pic>
    </p:spTree>
    <p:extLst>
      <p:ext uri="{BB962C8B-B14F-4D97-AF65-F5344CB8AC3E}">
        <p14:creationId xmlns:p14="http://schemas.microsoft.com/office/powerpoint/2010/main" val="277080037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0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0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0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1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2"/>
                                        </p:tgtEl>
                                      </p:cBhvr>
                                    </p:animEffect>
                                    <p:set>
                                      <p:cBhvr>
                                        <p:cTn id="56" dur="1" fill="hold">
                                          <p:stCondLst>
                                            <p:cond delay="499"/>
                                          </p:stCondLst>
                                        </p:cTn>
                                        <p:tgtEl>
                                          <p:spTgt spid="4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1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8"/>
                                        </p:tgtEl>
                                      </p:cBhvr>
                                    </p:animEffect>
                                    <p:set>
                                      <p:cBhvr>
                                        <p:cTn id="66" dur="1" fill="hold">
                                          <p:stCondLst>
                                            <p:cond delay="499"/>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14" grpId="0"/>
      <p:bldP spid="22"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DCDF07-F1D4-7F42-8985-50905F0820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2238" y="1256700"/>
            <a:ext cx="4799644" cy="4773396"/>
          </a:xfrm>
          <a:prstGeom prst="rect">
            <a:avLst/>
          </a:prstGeom>
        </p:spPr>
      </p:pic>
      <p:sp>
        <p:nvSpPr>
          <p:cNvPr id="8" name="Title 1"/>
          <p:cNvSpPr txBox="1">
            <a:spLocks/>
          </p:cNvSpPr>
          <p:nvPr/>
        </p:nvSpPr>
        <p:spPr>
          <a:xfrm>
            <a:off x="0" y="-336674"/>
            <a:ext cx="9144000" cy="145075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Polly</a:t>
            </a:r>
          </a:p>
        </p:txBody>
      </p:sp>
      <p:pic>
        <p:nvPicPr>
          <p:cNvPr id="10" name="Picture 9">
            <a:extLst>
              <a:ext uri="{FF2B5EF4-FFF2-40B4-BE49-F238E27FC236}">
                <a16:creationId xmlns:a16="http://schemas.microsoft.com/office/drawing/2014/main" id="{41C23024-F340-F64B-8C37-AF6D1D0691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5206" y="1256700"/>
            <a:ext cx="3005836" cy="4773396"/>
          </a:xfrm>
          <a:prstGeom prst="rect">
            <a:avLst/>
          </a:prstGeom>
        </p:spPr>
      </p:pic>
      <p:pic>
        <p:nvPicPr>
          <p:cNvPr id="15" name="Picture 14">
            <a:extLst>
              <a:ext uri="{FF2B5EF4-FFF2-40B4-BE49-F238E27FC236}">
                <a16:creationId xmlns:a16="http://schemas.microsoft.com/office/drawing/2014/main" id="{7E86675E-FD89-2D45-B612-866D5188A910}"/>
              </a:ext>
            </a:extLst>
          </p:cNvPr>
          <p:cNvPicPr>
            <a:picLocks noChangeAspect="1"/>
          </p:cNvPicPr>
          <p:nvPr/>
        </p:nvPicPr>
        <p:blipFill>
          <a:blip r:embed="rId5"/>
          <a:stretch>
            <a:fillRect/>
          </a:stretch>
        </p:blipFill>
        <p:spPr>
          <a:xfrm>
            <a:off x="4263945" y="2078088"/>
            <a:ext cx="3713773" cy="3130619"/>
          </a:xfrm>
          <a:prstGeom prst="rect">
            <a:avLst/>
          </a:prstGeom>
          <a:effectLst>
            <a:outerShdw blurRad="101600" dist="25400" dir="2700000" algn="tl" rotWithShape="0">
              <a:prstClr val="black">
                <a:alpha val="82000"/>
              </a:prstClr>
            </a:outerShdw>
          </a:effectLst>
        </p:spPr>
      </p:pic>
      <p:pic>
        <p:nvPicPr>
          <p:cNvPr id="17" name="Picture 16">
            <a:extLst>
              <a:ext uri="{FF2B5EF4-FFF2-40B4-BE49-F238E27FC236}">
                <a16:creationId xmlns:a16="http://schemas.microsoft.com/office/drawing/2014/main" id="{DA8DCABE-0581-2540-A99E-7E3E903B62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331" y="2078088"/>
            <a:ext cx="2441585" cy="2590953"/>
          </a:xfrm>
          <a:prstGeom prst="rect">
            <a:avLst/>
          </a:prstGeom>
        </p:spPr>
      </p:pic>
    </p:spTree>
    <p:extLst>
      <p:ext uri="{BB962C8B-B14F-4D97-AF65-F5344CB8AC3E}">
        <p14:creationId xmlns:p14="http://schemas.microsoft.com/office/powerpoint/2010/main" val="142246380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500"/>
                            </p:stCondLst>
                            <p:childTnLst>
                              <p:par>
                                <p:cTn id="17" presetID="2" presetClass="entr" presetSubtype="2" fill="hold" nodeType="after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35BF03-B54D-194F-B8DF-5A6788FF2E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4653" y="1959555"/>
            <a:ext cx="1663263" cy="3288323"/>
          </a:xfrm>
          <a:prstGeom prst="rect">
            <a:avLst/>
          </a:prstGeom>
        </p:spPr>
      </p:pic>
      <p:pic>
        <p:nvPicPr>
          <p:cNvPr id="18" name="Picture 17" descr="stock-vector-mobile-phone-icon-236992801.jpg"/>
          <p:cNvPicPr>
            <a:picLocks noChangeAspect="1"/>
          </p:cNvPicPr>
          <p:nvPr/>
        </p:nvPicPr>
        <p:blipFill>
          <a:blip r:embed="rId4" cstate="email">
            <a:extLst>
              <a:ext uri="{28A0092B-C50C-407E-A947-70E740481C1C}">
                <a14:useLocalDpi xmlns:a14="http://schemas.microsoft.com/office/drawing/2010/main"/>
              </a:ext>
            </a:extLst>
          </a:blip>
          <a:srcRect t="-9304" b="-6867"/>
          <a:stretch>
            <a:fillRect/>
          </a:stretch>
        </p:blipFill>
        <p:spPr>
          <a:xfrm>
            <a:off x="3702498" y="2656370"/>
            <a:ext cx="1746912" cy="1778000"/>
          </a:xfrm>
          <a:prstGeom prst="rect">
            <a:avLst/>
          </a:prstGeom>
        </p:spPr>
      </p:pic>
      <p:sp>
        <p:nvSpPr>
          <p:cNvPr id="7" name="Right Arrow 6"/>
          <p:cNvSpPr/>
          <p:nvPr/>
        </p:nvSpPr>
        <p:spPr>
          <a:xfrm>
            <a:off x="2673749" y="3228128"/>
            <a:ext cx="902255" cy="75117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9" name="Right Arrow 8"/>
          <p:cNvSpPr/>
          <p:nvPr/>
        </p:nvSpPr>
        <p:spPr>
          <a:xfrm>
            <a:off x="5575904" y="3228128"/>
            <a:ext cx="902255" cy="75117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10" name="Title 1"/>
          <p:cNvSpPr txBox="1">
            <a:spLocks/>
          </p:cNvSpPr>
          <p:nvPr/>
        </p:nvSpPr>
        <p:spPr>
          <a:xfrm>
            <a:off x="0" y="-265471"/>
            <a:ext cx="9144000" cy="1450757"/>
          </a:xfrm>
          <a:prstGeom prst="rect">
            <a:avLst/>
          </a:prstGeom>
        </p:spPr>
        <p:txBody>
          <a:bodyPr vert="horz" lIns="91440" tIns="45720" rIns="91440" bIns="45720" rtlCol="0" anchor="b">
            <a:normAutofit/>
          </a:bodyPr>
          <a:lstStyle/>
          <a:p>
            <a:pPr lvl="0" algn="ctr">
              <a:lnSpc>
                <a:spcPct val="85000"/>
              </a:lnSpc>
              <a:spcBef>
                <a:spcPct val="0"/>
              </a:spcBef>
              <a:defRPr/>
            </a:pPr>
            <a:r>
              <a:rPr kumimoji="0" lang="en-AU" sz="4800" u="none" strike="noStrike" kern="1200" cap="none" normalizeH="0" baseline="0" noProof="0" dirty="0">
                <a:ln>
                  <a:noFill/>
                </a:ln>
                <a:solidFill>
                  <a:srgbClr val="EB352A"/>
                </a:solidFill>
                <a:effectLst/>
                <a:uLnTx/>
                <a:uFillTx/>
                <a:latin typeface="VAG Rundschrift D Regular" pitchFamily="2" charset="77"/>
                <a:ea typeface="VAG Rounded" charset="0"/>
                <a:cs typeface="VAG Rounded" charset="0"/>
              </a:rPr>
              <a:t>Cerebral Palsy</a:t>
            </a:r>
            <a:r>
              <a:rPr lang="en-AU" sz="4800" baseline="0" dirty="0">
                <a:solidFill>
                  <a:srgbClr val="EB352A"/>
                </a:solidFill>
                <a:latin typeface="VAG Rundschrift D Regular" pitchFamily="2" charset="77"/>
                <a:ea typeface="VAG Rounded" charset="0"/>
                <a:cs typeface="VAG Rounded" charset="0"/>
              </a:rPr>
              <a:t>  (CP</a:t>
            </a:r>
            <a:r>
              <a:rPr kumimoji="0" lang="en-AU" sz="4800" u="none" strike="noStrike" kern="1200" cap="none" normalizeH="0" baseline="0" noProof="0" dirty="0">
                <a:ln>
                  <a:noFill/>
                </a:ln>
                <a:solidFill>
                  <a:srgbClr val="EB352A"/>
                </a:solidFill>
                <a:effectLst/>
                <a:uLnTx/>
                <a:uFillTx/>
                <a:latin typeface="VAG Rundschrift D Regular" pitchFamily="2" charset="77"/>
                <a:ea typeface="VAG Rounded" charset="0"/>
                <a:cs typeface="VAG Rounded" charset="0"/>
              </a:rPr>
              <a:t>)</a:t>
            </a:r>
          </a:p>
        </p:txBody>
      </p:sp>
      <p:pic>
        <p:nvPicPr>
          <p:cNvPr id="11" name="Picture 10">
            <a:extLst>
              <a:ext uri="{FF2B5EF4-FFF2-40B4-BE49-F238E27FC236}">
                <a16:creationId xmlns:a16="http://schemas.microsoft.com/office/drawing/2014/main" id="{794F0D3F-D55D-CD45-B380-4CF62C51B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604650" y="2250049"/>
            <a:ext cx="1795177" cy="2464404"/>
          </a:xfrm>
          <a:prstGeom prst="rect">
            <a:avLst/>
          </a:prstGeom>
        </p:spPr>
      </p:pic>
    </p:spTree>
    <p:extLst>
      <p:ext uri="{BB962C8B-B14F-4D97-AF65-F5344CB8AC3E}">
        <p14:creationId xmlns:p14="http://schemas.microsoft.com/office/powerpoint/2010/main" val="22273071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1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E01CC92-A7B9-D44B-B92F-5FC7C54F1AE0}"/>
              </a:ext>
            </a:extLst>
          </p:cNvPr>
          <p:cNvSpPr/>
          <p:nvPr/>
        </p:nvSpPr>
        <p:spPr>
          <a:xfrm>
            <a:off x="0" y="0"/>
            <a:ext cx="4572000" cy="6858000"/>
          </a:xfrm>
          <a:prstGeom prst="rect">
            <a:avLst/>
          </a:prstGeom>
          <a:solidFill>
            <a:srgbClr val="E8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9F07439-91B4-D440-90B2-E1054DA2F9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2196" y="1485134"/>
            <a:ext cx="1780341" cy="3429000"/>
          </a:xfrm>
          <a:prstGeom prst="rect">
            <a:avLst/>
          </a:prstGeom>
        </p:spPr>
      </p:pic>
      <p:sp>
        <p:nvSpPr>
          <p:cNvPr id="13" name="Title 2">
            <a:extLst>
              <a:ext uri="{FF2B5EF4-FFF2-40B4-BE49-F238E27FC236}">
                <a16:creationId xmlns:a16="http://schemas.microsoft.com/office/drawing/2014/main" id="{8126CFAD-9657-5A41-94E3-8971FC28352D}"/>
              </a:ext>
            </a:extLst>
          </p:cNvPr>
          <p:cNvSpPr txBox="1">
            <a:spLocks/>
          </p:cNvSpPr>
          <p:nvPr/>
        </p:nvSpPr>
        <p:spPr>
          <a:xfrm>
            <a:off x="757541" y="2448253"/>
            <a:ext cx="3349072" cy="1334039"/>
          </a:xfrm>
          <a:prstGeom prst="rect">
            <a:avLst/>
          </a:prstGeom>
        </p:spPr>
        <p:txBody>
          <a:bodyPr vert="horz" lIns="9000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t>Cross arms in front pointing down</a:t>
            </a:r>
          </a:p>
        </p:txBody>
      </p:sp>
      <p:sp>
        <p:nvSpPr>
          <p:cNvPr id="14" name="Title 2">
            <a:extLst>
              <a:ext uri="{FF2B5EF4-FFF2-40B4-BE49-F238E27FC236}">
                <a16:creationId xmlns:a16="http://schemas.microsoft.com/office/drawing/2014/main" id="{ED4FD1DD-18E1-6C43-BA38-6B51727A210E}"/>
              </a:ext>
            </a:extLst>
          </p:cNvPr>
          <p:cNvSpPr txBox="1">
            <a:spLocks/>
          </p:cNvSpPr>
          <p:nvPr/>
        </p:nvSpPr>
        <p:spPr>
          <a:xfrm>
            <a:off x="757539" y="1664968"/>
            <a:ext cx="3113099" cy="2900609"/>
          </a:xfrm>
          <a:prstGeom prst="rect">
            <a:avLst/>
          </a:prstGeom>
        </p:spPr>
        <p:txBody>
          <a:bodyPr vert="horz" lIns="9000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t>Clasp hands together </a:t>
            </a:r>
            <a:b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br>
            <a: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t>with fingers intertwined</a:t>
            </a:r>
          </a:p>
        </p:txBody>
      </p:sp>
      <p:sp>
        <p:nvSpPr>
          <p:cNvPr id="15" name="Title 2">
            <a:extLst>
              <a:ext uri="{FF2B5EF4-FFF2-40B4-BE49-F238E27FC236}">
                <a16:creationId xmlns:a16="http://schemas.microsoft.com/office/drawing/2014/main" id="{989DF02C-6A1D-B040-8FC0-5359CE47E65E}"/>
              </a:ext>
            </a:extLst>
          </p:cNvPr>
          <p:cNvSpPr txBox="1">
            <a:spLocks/>
          </p:cNvSpPr>
          <p:nvPr/>
        </p:nvSpPr>
        <p:spPr>
          <a:xfrm>
            <a:off x="757539" y="2448253"/>
            <a:ext cx="3349072" cy="1334039"/>
          </a:xfrm>
          <a:prstGeom prst="rect">
            <a:avLst/>
          </a:prstGeom>
        </p:spPr>
        <p:txBody>
          <a:bodyPr vert="horz" lIns="9000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t>Fold arms upwards</a:t>
            </a:r>
          </a:p>
        </p:txBody>
      </p:sp>
      <p:sp>
        <p:nvSpPr>
          <p:cNvPr id="16" name="Title 2">
            <a:extLst>
              <a:ext uri="{FF2B5EF4-FFF2-40B4-BE49-F238E27FC236}">
                <a16:creationId xmlns:a16="http://schemas.microsoft.com/office/drawing/2014/main" id="{87843B4F-705D-CC49-8BBE-5157756383D8}"/>
              </a:ext>
            </a:extLst>
          </p:cNvPr>
          <p:cNvSpPr txBox="1">
            <a:spLocks/>
          </p:cNvSpPr>
          <p:nvPr/>
        </p:nvSpPr>
        <p:spPr>
          <a:xfrm>
            <a:off x="757541" y="2448253"/>
            <a:ext cx="3216297" cy="1334039"/>
          </a:xfrm>
          <a:prstGeom prst="rect">
            <a:avLst/>
          </a:prstGeom>
        </p:spPr>
        <p:txBody>
          <a:bodyPr vert="horz" lIns="9000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t>Ask another person to point to a finger. </a:t>
            </a:r>
            <a:b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br>
            <a:r>
              <a:rPr lang="en-AU" sz="3200" dirty="0">
                <a:solidFill>
                  <a:schemeClr val="bg1"/>
                </a:solidFill>
                <a:latin typeface="Arial" panose="020B0604020202020204" pitchFamily="34" charset="0"/>
                <a:ea typeface="Lato" panose="020F0502020204030203" pitchFamily="34" charset="0"/>
                <a:cs typeface="Arial" panose="020B0604020202020204" pitchFamily="34" charset="0"/>
              </a:rPr>
              <a:t>Try to lift that finger only.</a:t>
            </a:r>
          </a:p>
        </p:txBody>
      </p:sp>
      <p:pic>
        <p:nvPicPr>
          <p:cNvPr id="3" name="Picture 2">
            <a:extLst>
              <a:ext uri="{FF2B5EF4-FFF2-40B4-BE49-F238E27FC236}">
                <a16:creationId xmlns:a16="http://schemas.microsoft.com/office/drawing/2014/main" id="{5F7AE332-03BE-BA4F-B4D6-C166123512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7592" y="1485134"/>
            <a:ext cx="1651744" cy="3429000"/>
          </a:xfrm>
          <a:prstGeom prst="rect">
            <a:avLst/>
          </a:prstGeom>
        </p:spPr>
      </p:pic>
      <p:pic>
        <p:nvPicPr>
          <p:cNvPr id="17" name="Picture 16">
            <a:extLst>
              <a:ext uri="{FF2B5EF4-FFF2-40B4-BE49-F238E27FC236}">
                <a16:creationId xmlns:a16="http://schemas.microsoft.com/office/drawing/2014/main" id="{3CD5E409-2F2A-BD41-8521-8A5A86572E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6000793" y="1485134"/>
            <a:ext cx="1651744" cy="3429000"/>
          </a:xfrm>
          <a:prstGeom prst="rect">
            <a:avLst/>
          </a:prstGeom>
        </p:spPr>
      </p:pic>
      <p:pic>
        <p:nvPicPr>
          <p:cNvPr id="4" name="Picture 3">
            <a:extLst>
              <a:ext uri="{FF2B5EF4-FFF2-40B4-BE49-F238E27FC236}">
                <a16:creationId xmlns:a16="http://schemas.microsoft.com/office/drawing/2014/main" id="{B50D2D87-6E11-C546-8E54-BB17598239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173454">
            <a:off x="7261124" y="640730"/>
            <a:ext cx="3544529" cy="1141458"/>
          </a:xfrm>
          <a:prstGeom prst="rect">
            <a:avLst/>
          </a:prstGeom>
        </p:spPr>
      </p:pic>
    </p:spTree>
    <p:extLst>
      <p:ext uri="{BB962C8B-B14F-4D97-AF65-F5344CB8AC3E}">
        <p14:creationId xmlns:p14="http://schemas.microsoft.com/office/powerpoint/2010/main" val="22862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par>
                                <p:cTn id="39" presetID="2" presetClass="entr" presetSubtype="3"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1000" fill="hold"/>
                                        <p:tgtEl>
                                          <p:spTgt spid="4"/>
                                        </p:tgtEl>
                                        <p:attrNameLst>
                                          <p:attrName>ppt_x</p:attrName>
                                        </p:attrNameLst>
                                      </p:cBhvr>
                                      <p:tavLst>
                                        <p:tav tm="0">
                                          <p:val>
                                            <p:strVal val="1+#ppt_w/2"/>
                                          </p:val>
                                        </p:tav>
                                        <p:tav tm="100000">
                                          <p:val>
                                            <p:strVal val="#ppt_x"/>
                                          </p:val>
                                        </p:tav>
                                      </p:tavLst>
                                    </p:anim>
                                    <p:anim calcmode="lin" valueType="num">
                                      <p:cBhvr additive="base">
                                        <p:cTn id="42" dur="1000" fill="hold"/>
                                        <p:tgtEl>
                                          <p:spTgt spid="4"/>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32" presetClass="emph" presetSubtype="0" fill="hold" nodeType="after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
          <p:cNvSpPr>
            <a:spLocks noGrp="1"/>
          </p:cNvSpPr>
          <p:nvPr>
            <p:ph type="title"/>
          </p:nvPr>
        </p:nvSpPr>
        <p:spPr>
          <a:xfrm>
            <a:off x="800100" y="136348"/>
            <a:ext cx="7543800" cy="950491"/>
          </a:xfrm>
        </p:spPr>
        <p:txBody>
          <a:bodyPr>
            <a:normAutofit/>
          </a:bodyPr>
          <a:lstStyle/>
          <a:p>
            <a:pPr algn="ctr"/>
            <a:r>
              <a:rPr lang="en-AU" sz="4000" spc="0" dirty="0">
                <a:latin typeface="Arial" panose="020B0604020202020204" pitchFamily="34" charset="0"/>
                <a:cs typeface="Arial" panose="020B0604020202020204" pitchFamily="34" charset="0"/>
              </a:rPr>
              <a:t>Key</a:t>
            </a:r>
          </a:p>
        </p:txBody>
      </p:sp>
      <p:sp>
        <p:nvSpPr>
          <p:cNvPr id="16" name="Content Placeholder 2"/>
          <p:cNvSpPr>
            <a:spLocks noGrp="1"/>
          </p:cNvSpPr>
          <p:nvPr>
            <p:ph sz="half" idx="1"/>
          </p:nvPr>
        </p:nvSpPr>
        <p:spPr>
          <a:xfrm>
            <a:off x="822960" y="1845734"/>
            <a:ext cx="3703320" cy="4023360"/>
          </a:xfrm>
        </p:spPr>
        <p:txBody>
          <a:bodyPr>
            <a:normAutofit lnSpcReduction="10000"/>
          </a:bodyPr>
          <a:lstStyle/>
          <a:p>
            <a:pPr marL="0" indent="0">
              <a:buNone/>
            </a:pPr>
            <a:r>
              <a:rPr lang="en-AU" sz="1600" b="1" dirty="0">
                <a:solidFill>
                  <a:srgbClr val="D52B1E"/>
                </a:solidFill>
                <a:latin typeface="Arial" panose="020B0604020202020204" pitchFamily="34" charset="0"/>
                <a:cs typeface="Arial" panose="020B0604020202020204" pitchFamily="34" charset="0"/>
              </a:rPr>
              <a:t>BCOs = </a:t>
            </a:r>
            <a:r>
              <a:rPr lang="en-AU" sz="1600" dirty="0">
                <a:solidFill>
                  <a:srgbClr val="394A58"/>
                </a:solidFill>
                <a:latin typeface="Arial" panose="020B0604020202020204" pitchFamily="34" charset="0"/>
                <a:cs typeface="Arial" panose="020B0604020202020204" pitchFamily="34" charset="0"/>
              </a:rPr>
              <a:t>Behaviour Change Outcomes, the states this workshop seeks to create in its audience:</a:t>
            </a:r>
          </a:p>
          <a:p>
            <a:r>
              <a:rPr lang="en-AU" sz="1600" b="1" dirty="0">
                <a:solidFill>
                  <a:srgbClr val="D52B1E"/>
                </a:solidFill>
                <a:latin typeface="Arial" panose="020B0604020202020204" pitchFamily="34" charset="0"/>
                <a:cs typeface="Arial" panose="020B0604020202020204" pitchFamily="34" charset="0"/>
              </a:rPr>
              <a:t>Attitude:</a:t>
            </a:r>
            <a:r>
              <a:rPr lang="en-AU" sz="1600" dirty="0">
                <a:solidFill>
                  <a:srgbClr val="D52B1E"/>
                </a:solidFill>
                <a:latin typeface="Arial" panose="020B0604020202020204" pitchFamily="34" charset="0"/>
                <a:cs typeface="Arial" panose="020B0604020202020204" pitchFamily="34" charset="0"/>
              </a:rPr>
              <a:t> </a:t>
            </a:r>
            <a:r>
              <a:rPr lang="en-AU" sz="1600" dirty="0">
                <a:solidFill>
                  <a:srgbClr val="394A58"/>
                </a:solidFill>
                <a:latin typeface="Arial" panose="020B0604020202020204" pitchFamily="34" charset="0"/>
                <a:cs typeface="Arial" panose="020B0604020202020204" pitchFamily="34" charset="0"/>
              </a:rPr>
              <a:t>The emotional disposition necessary for behaviour change.</a:t>
            </a:r>
          </a:p>
          <a:p>
            <a:r>
              <a:rPr lang="en-AU" sz="1600" b="1" dirty="0">
                <a:solidFill>
                  <a:srgbClr val="D52B1E"/>
                </a:solidFill>
                <a:latin typeface="Arial" panose="020B0604020202020204" pitchFamily="34" charset="0"/>
                <a:cs typeface="Arial" panose="020B0604020202020204" pitchFamily="34" charset="0"/>
              </a:rPr>
              <a:t>Knowledge: </a:t>
            </a:r>
            <a:r>
              <a:rPr lang="en-AU" sz="1600" dirty="0">
                <a:solidFill>
                  <a:srgbClr val="394A58"/>
                </a:solidFill>
                <a:latin typeface="Arial" panose="020B0604020202020204" pitchFamily="34" charset="0"/>
                <a:cs typeface="Arial" panose="020B0604020202020204" pitchFamily="34" charset="0"/>
              </a:rPr>
              <a:t>The information essential </a:t>
            </a:r>
            <a:br>
              <a:rPr lang="en-AU" sz="1600" dirty="0">
                <a:solidFill>
                  <a:srgbClr val="394A58"/>
                </a:solidFill>
                <a:latin typeface="Arial" panose="020B0604020202020204" pitchFamily="34" charset="0"/>
                <a:cs typeface="Arial" panose="020B0604020202020204" pitchFamily="34" charset="0"/>
              </a:rPr>
            </a:br>
            <a:r>
              <a:rPr lang="en-AU" sz="1600" dirty="0">
                <a:solidFill>
                  <a:srgbClr val="394A58"/>
                </a:solidFill>
                <a:latin typeface="Arial" panose="020B0604020202020204" pitchFamily="34" charset="0"/>
                <a:cs typeface="Arial" panose="020B0604020202020204" pitchFamily="34" charset="0"/>
              </a:rPr>
              <a:t>to facilitating behaviour change.</a:t>
            </a:r>
          </a:p>
          <a:p>
            <a:r>
              <a:rPr lang="en-AU" sz="1600" b="1" dirty="0">
                <a:solidFill>
                  <a:srgbClr val="D52B1E"/>
                </a:solidFill>
                <a:latin typeface="Arial" panose="020B0604020202020204" pitchFamily="34" charset="0"/>
                <a:cs typeface="Arial" panose="020B0604020202020204" pitchFamily="34" charset="0"/>
              </a:rPr>
              <a:t>Self-Efficacy: </a:t>
            </a:r>
            <a:r>
              <a:rPr lang="en-AU" sz="1600" dirty="0">
                <a:solidFill>
                  <a:srgbClr val="394A58"/>
                </a:solidFill>
                <a:latin typeface="Arial" panose="020B0604020202020204" pitchFamily="34" charset="0"/>
                <a:cs typeface="Arial" panose="020B0604020202020204" pitchFamily="34" charset="0"/>
              </a:rPr>
              <a:t>The practice of new behaviours.</a:t>
            </a:r>
          </a:p>
          <a:p>
            <a:r>
              <a:rPr lang="en-AU" sz="1600" b="1" dirty="0">
                <a:solidFill>
                  <a:srgbClr val="D52B1E"/>
                </a:solidFill>
                <a:latin typeface="Arial" panose="020B0604020202020204" pitchFamily="34" charset="0"/>
                <a:cs typeface="Arial" panose="020B0604020202020204" pitchFamily="34" charset="0"/>
              </a:rPr>
              <a:t>Behavioural Intention: </a:t>
            </a:r>
            <a:r>
              <a:rPr lang="en-AU" sz="1600" dirty="0">
                <a:solidFill>
                  <a:srgbClr val="394A58"/>
                </a:solidFill>
                <a:latin typeface="Arial" panose="020B0604020202020204" pitchFamily="34" charset="0"/>
                <a:cs typeface="Arial" panose="020B0604020202020204" pitchFamily="34" charset="0"/>
              </a:rPr>
              <a:t>The  articulation of and commitment to changed behaviour.</a:t>
            </a:r>
          </a:p>
          <a:p>
            <a:pPr marL="0" indent="0">
              <a:buNone/>
            </a:pPr>
            <a:r>
              <a:rPr lang="en-AU" sz="1600" b="1" dirty="0">
                <a:solidFill>
                  <a:srgbClr val="D52B1E"/>
                </a:solidFill>
                <a:latin typeface="Arial" panose="020B0604020202020204" pitchFamily="34" charset="0"/>
                <a:cs typeface="Arial" panose="020B0604020202020204" pitchFamily="34" charset="0"/>
              </a:rPr>
              <a:t>Learning Outcomes =</a:t>
            </a:r>
            <a:r>
              <a:rPr lang="en-AU" sz="1600" dirty="0">
                <a:solidFill>
                  <a:srgbClr val="D52B1E"/>
                </a:solidFill>
                <a:latin typeface="Arial" panose="020B0604020202020204" pitchFamily="34" charset="0"/>
                <a:cs typeface="Arial" panose="020B0604020202020204" pitchFamily="34" charset="0"/>
              </a:rPr>
              <a:t> </a:t>
            </a:r>
            <a:r>
              <a:rPr lang="en-AU" sz="1600" dirty="0">
                <a:solidFill>
                  <a:srgbClr val="394A58"/>
                </a:solidFill>
                <a:latin typeface="Arial" panose="020B0604020202020204" pitchFamily="34" charset="0"/>
                <a:cs typeface="Arial" panose="020B0604020202020204" pitchFamily="34" charset="0"/>
              </a:rPr>
              <a:t>Expression of BCOs for market-facing contexts </a:t>
            </a:r>
            <a:br>
              <a:rPr lang="en-AU" sz="1600" dirty="0">
                <a:solidFill>
                  <a:srgbClr val="394A58"/>
                </a:solidFill>
                <a:latin typeface="Arial" panose="020B0604020202020204" pitchFamily="34" charset="0"/>
                <a:cs typeface="Arial" panose="020B0604020202020204" pitchFamily="34" charset="0"/>
              </a:rPr>
            </a:br>
            <a:r>
              <a:rPr lang="en-AU" sz="1600" dirty="0">
                <a:solidFill>
                  <a:srgbClr val="394A58"/>
                </a:solidFill>
                <a:latin typeface="Arial" panose="020B0604020202020204" pitchFamily="34" charset="0"/>
                <a:cs typeface="Arial" panose="020B0604020202020204" pitchFamily="34" charset="0"/>
              </a:rPr>
              <a:t>(e.g. for teachers).</a:t>
            </a:r>
          </a:p>
          <a:p>
            <a:endParaRPr lang="en-AU" dirty="0">
              <a:solidFill>
                <a:srgbClr val="394A58"/>
              </a:solidFill>
              <a:latin typeface="Arial" panose="020B0604020202020204" pitchFamily="34" charset="0"/>
              <a:cs typeface="Arial" panose="020B0604020202020204" pitchFamily="34" charset="0"/>
            </a:endParaRPr>
          </a:p>
        </p:txBody>
      </p:sp>
      <p:sp>
        <p:nvSpPr>
          <p:cNvPr id="17" name="Content Placeholder 3"/>
          <p:cNvSpPr>
            <a:spLocks noGrp="1"/>
          </p:cNvSpPr>
          <p:nvPr>
            <p:ph sz="half" idx="2"/>
          </p:nvPr>
        </p:nvSpPr>
        <p:spPr>
          <a:xfrm>
            <a:off x="4663440" y="1845735"/>
            <a:ext cx="3703320" cy="4023360"/>
          </a:xfrm>
        </p:spPr>
        <p:txBody>
          <a:bodyPr>
            <a:normAutofit/>
          </a:bodyPr>
          <a:lstStyle/>
          <a:p>
            <a:pPr marL="0" indent="0">
              <a:buNone/>
            </a:pPr>
            <a:r>
              <a:rPr lang="en-AU" sz="1600" b="1" dirty="0">
                <a:solidFill>
                  <a:srgbClr val="D52B1E"/>
                </a:solidFill>
                <a:latin typeface="Arial" panose="020B0604020202020204" pitchFamily="34" charset="0"/>
                <a:cs typeface="Arial" panose="020B0604020202020204" pitchFamily="34" charset="0"/>
              </a:rPr>
              <a:t>CPD =</a:t>
            </a:r>
            <a:r>
              <a:rPr lang="en-AU" sz="1600" dirty="0">
                <a:solidFill>
                  <a:srgbClr val="B71234"/>
                </a:solidFill>
                <a:latin typeface="Arial" panose="020B0604020202020204" pitchFamily="34" charset="0"/>
                <a:cs typeface="Arial" panose="020B0604020202020204" pitchFamily="34" charset="0"/>
              </a:rPr>
              <a:t> ‘</a:t>
            </a:r>
            <a:r>
              <a:rPr lang="en-AU" sz="1600" dirty="0">
                <a:solidFill>
                  <a:srgbClr val="394A58"/>
                </a:solidFill>
                <a:latin typeface="Arial" panose="020B0604020202020204" pitchFamily="34" charset="0"/>
                <a:cs typeface="Arial" panose="020B0604020202020204" pitchFamily="34" charset="0"/>
              </a:rPr>
              <a:t>Concept, Principles &amp; Details’, an information map that summarises content over three tiers – from the top-line Concept down to the specific Details.</a:t>
            </a:r>
          </a:p>
          <a:p>
            <a:pPr marL="0" indent="0">
              <a:buNone/>
            </a:pPr>
            <a:r>
              <a:rPr lang="en-AU" sz="1600" dirty="0">
                <a:solidFill>
                  <a:srgbClr val="394A58"/>
                </a:solidFill>
                <a:latin typeface="Arial" panose="020B0604020202020204" pitchFamily="34" charset="0"/>
                <a:cs typeface="Arial" panose="020B0604020202020204" pitchFamily="34" charset="0"/>
              </a:rPr>
              <a:t>At the Principles level, a workshop’s CPD correlates to the BCOs in the following sequence:</a:t>
            </a:r>
          </a:p>
          <a:p>
            <a:pPr>
              <a:buClr>
                <a:srgbClr val="E13938"/>
              </a:buClr>
              <a:buFont typeface="+mj-lt"/>
              <a:buAutoNum type="arabicPeriod"/>
            </a:pPr>
            <a:r>
              <a:rPr lang="en-AU" sz="1600" dirty="0">
                <a:solidFill>
                  <a:srgbClr val="394A58"/>
                </a:solidFill>
                <a:latin typeface="Arial" panose="020B0604020202020204" pitchFamily="34" charset="0"/>
                <a:cs typeface="Arial" panose="020B0604020202020204" pitchFamily="34" charset="0"/>
              </a:rPr>
              <a:t> Introduction = Attitude</a:t>
            </a:r>
          </a:p>
          <a:p>
            <a:pPr>
              <a:buClr>
                <a:srgbClr val="E13938"/>
              </a:buClr>
              <a:buFont typeface="+mj-lt"/>
              <a:buAutoNum type="arabicPeriod"/>
            </a:pPr>
            <a:r>
              <a:rPr lang="en-AU" sz="1600" dirty="0">
                <a:solidFill>
                  <a:srgbClr val="394A58"/>
                </a:solidFill>
                <a:latin typeface="Arial" panose="020B0604020202020204" pitchFamily="34" charset="0"/>
                <a:cs typeface="Arial" panose="020B0604020202020204" pitchFamily="34" charset="0"/>
              </a:rPr>
              <a:t> Principle 1 = Knowledge</a:t>
            </a:r>
          </a:p>
          <a:p>
            <a:pPr>
              <a:buClr>
                <a:srgbClr val="E13938"/>
              </a:buClr>
              <a:buFont typeface="+mj-lt"/>
              <a:buAutoNum type="arabicPeriod"/>
            </a:pPr>
            <a:r>
              <a:rPr lang="en-AU" sz="1600" dirty="0">
                <a:solidFill>
                  <a:srgbClr val="394A58"/>
                </a:solidFill>
                <a:latin typeface="Arial" panose="020B0604020202020204" pitchFamily="34" charset="0"/>
                <a:cs typeface="Arial" panose="020B0604020202020204" pitchFamily="34" charset="0"/>
              </a:rPr>
              <a:t> Principle 2 = Self-Efficacy</a:t>
            </a:r>
          </a:p>
          <a:p>
            <a:pPr>
              <a:buClr>
                <a:srgbClr val="E13938"/>
              </a:buClr>
              <a:buFont typeface="+mj-lt"/>
              <a:buAutoNum type="arabicPeriod"/>
            </a:pPr>
            <a:r>
              <a:rPr lang="en-AU" sz="1600" dirty="0">
                <a:solidFill>
                  <a:srgbClr val="394A58"/>
                </a:solidFill>
                <a:latin typeface="Arial" panose="020B0604020202020204" pitchFamily="34" charset="0"/>
                <a:cs typeface="Arial" panose="020B0604020202020204" pitchFamily="34" charset="0"/>
              </a:rPr>
              <a:t> Conclusion = Behavioural Intention </a:t>
            </a:r>
          </a:p>
          <a:p>
            <a:pPr marL="0" indent="0">
              <a:buNone/>
            </a:pPr>
            <a:r>
              <a:rPr lang="en-AU" sz="1600" b="1" dirty="0">
                <a:solidFill>
                  <a:srgbClr val="D52B1E"/>
                </a:solidFill>
                <a:latin typeface="Arial" panose="020B0604020202020204" pitchFamily="34" charset="0"/>
                <a:cs typeface="Arial" panose="020B0604020202020204" pitchFamily="34" charset="0"/>
              </a:rPr>
              <a:t>Summary = </a:t>
            </a:r>
            <a:r>
              <a:rPr lang="en-AU" sz="1600" dirty="0">
                <a:solidFill>
                  <a:srgbClr val="394A58"/>
                </a:solidFill>
                <a:latin typeface="Arial" panose="020B0604020202020204" pitchFamily="34" charset="0"/>
                <a:cs typeface="Arial" panose="020B0604020202020204" pitchFamily="34" charset="0"/>
              </a:rPr>
              <a:t>A short description of the scripted content of an individual slide.</a:t>
            </a:r>
            <a:endParaRPr lang="en-AU" sz="1600" b="1" dirty="0">
              <a:solidFill>
                <a:srgbClr val="394A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988273"/>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735BCE-037E-EA4E-9485-A1BDA070A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380" y="3050699"/>
            <a:ext cx="2600149" cy="2600149"/>
          </a:xfrm>
          <a:prstGeom prst="rect">
            <a:avLst/>
          </a:prstGeom>
        </p:spPr>
      </p:pic>
      <p:pic>
        <p:nvPicPr>
          <p:cNvPr id="13" name="Picture 12">
            <a:extLst>
              <a:ext uri="{FF2B5EF4-FFF2-40B4-BE49-F238E27FC236}">
                <a16:creationId xmlns:a16="http://schemas.microsoft.com/office/drawing/2014/main" id="{458B72E5-FBAA-394C-B44D-6608FC952E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0191" y="3050699"/>
            <a:ext cx="2600149" cy="2600149"/>
          </a:xfrm>
          <a:prstGeom prst="rect">
            <a:avLst/>
          </a:prstGeom>
        </p:spPr>
      </p:pic>
      <p:pic>
        <p:nvPicPr>
          <p:cNvPr id="14" name="Picture 13">
            <a:extLst>
              <a:ext uri="{FF2B5EF4-FFF2-40B4-BE49-F238E27FC236}">
                <a16:creationId xmlns:a16="http://schemas.microsoft.com/office/drawing/2014/main" id="{B721DEA2-F6AB-424F-9F0A-57DEBDB1CE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1002" y="3050699"/>
            <a:ext cx="2600149" cy="2600149"/>
          </a:xfrm>
          <a:prstGeom prst="rect">
            <a:avLst/>
          </a:prstGeom>
        </p:spPr>
      </p:pic>
      <p:sp>
        <p:nvSpPr>
          <p:cNvPr id="12" name="Rectangle 11">
            <a:extLst>
              <a:ext uri="{FF2B5EF4-FFF2-40B4-BE49-F238E27FC236}">
                <a16:creationId xmlns:a16="http://schemas.microsoft.com/office/drawing/2014/main" id="{A4AA6746-F749-5240-9D74-A515A42C8A00}"/>
              </a:ext>
            </a:extLst>
          </p:cNvPr>
          <p:cNvSpPr/>
          <p:nvPr/>
        </p:nvSpPr>
        <p:spPr>
          <a:xfrm>
            <a:off x="0" y="1659194"/>
            <a:ext cx="9144000" cy="899651"/>
          </a:xfrm>
          <a:prstGeom prst="rect">
            <a:avLst/>
          </a:prstGeom>
          <a:solidFill>
            <a:srgbClr val="E8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822960" y="1"/>
            <a:ext cx="7543800" cy="1299882"/>
          </a:xfrm>
        </p:spPr>
        <p:txBody>
          <a:bodyPr/>
          <a:lstStyle/>
          <a:p>
            <a:pPr algn="ctr"/>
            <a:r>
              <a:rPr lang="en-AU" spc="0" dirty="0">
                <a:ea typeface="VAG Rounded" charset="0"/>
                <a:cs typeface="VAG Rounded" charset="0"/>
              </a:rPr>
              <a:t>Pick the Porthole!</a:t>
            </a:r>
          </a:p>
        </p:txBody>
      </p:sp>
      <p:sp>
        <p:nvSpPr>
          <p:cNvPr id="3" name="TextBox 2"/>
          <p:cNvSpPr txBox="1"/>
          <p:nvPr/>
        </p:nvSpPr>
        <p:spPr>
          <a:xfrm>
            <a:off x="1369942" y="1816631"/>
            <a:ext cx="6404125" cy="584775"/>
          </a:xfrm>
          <a:prstGeom prst="rect">
            <a:avLst/>
          </a:prstGeom>
          <a:noFill/>
        </p:spPr>
        <p:txBody>
          <a:bodyPr wrap="none" rtlCol="0">
            <a:spAutoFit/>
          </a:bodyPr>
          <a:lstStyle/>
          <a:p>
            <a:pPr algn="ctr"/>
            <a:r>
              <a:rPr lang="en-AU" sz="3200" dirty="0">
                <a:solidFill>
                  <a:schemeClr val="bg1"/>
                </a:solidFill>
                <a:latin typeface="Arial" panose="020B0604020202020204" pitchFamily="34" charset="0"/>
                <a:ea typeface="Hapole Pencil" panose="02010101010101010101" pitchFamily="2" charset="-127"/>
                <a:cs typeface="Arial" panose="020B0604020202020204" pitchFamily="34" charset="0"/>
              </a:rPr>
              <a:t>How many Aussies have autism?</a:t>
            </a:r>
          </a:p>
        </p:txBody>
      </p:sp>
      <p:sp>
        <p:nvSpPr>
          <p:cNvPr id="9" name="TextBox 8"/>
          <p:cNvSpPr txBox="1"/>
          <p:nvPr/>
        </p:nvSpPr>
        <p:spPr>
          <a:xfrm>
            <a:off x="1013740" y="4025590"/>
            <a:ext cx="1231427" cy="584775"/>
          </a:xfrm>
          <a:prstGeom prst="rect">
            <a:avLst/>
          </a:prstGeom>
          <a:noFill/>
        </p:spPr>
        <p:txBody>
          <a:bodyPr wrap="none" rtlCol="0">
            <a:spAutoFit/>
          </a:bodyPr>
          <a:lstStyle/>
          <a:p>
            <a:pPr algn="ctr"/>
            <a:r>
              <a:rPr lang="en-AU" sz="3200" b="1" dirty="0">
                <a:solidFill>
                  <a:srgbClr val="E81E23"/>
                </a:solidFill>
                <a:latin typeface="Arial" panose="020B0604020202020204" pitchFamily="34" charset="0"/>
                <a:ea typeface="Hapole Pencil" panose="02010101010101010101" pitchFamily="2" charset="-127"/>
                <a:cs typeface="Arial" panose="020B0604020202020204" pitchFamily="34" charset="0"/>
              </a:rPr>
              <a:t>1 in 7</a:t>
            </a:r>
          </a:p>
        </p:txBody>
      </p:sp>
      <p:sp>
        <p:nvSpPr>
          <p:cNvPr id="10" name="TextBox 9"/>
          <p:cNvSpPr txBox="1"/>
          <p:nvPr/>
        </p:nvSpPr>
        <p:spPr>
          <a:xfrm>
            <a:off x="3813575" y="4025588"/>
            <a:ext cx="1459054" cy="584775"/>
          </a:xfrm>
          <a:prstGeom prst="rect">
            <a:avLst/>
          </a:prstGeom>
          <a:noFill/>
        </p:spPr>
        <p:txBody>
          <a:bodyPr wrap="none" rtlCol="0">
            <a:spAutoFit/>
          </a:bodyPr>
          <a:lstStyle/>
          <a:p>
            <a:pPr algn="ctr"/>
            <a:r>
              <a:rPr lang="en-AU" sz="3200" b="1" dirty="0">
                <a:solidFill>
                  <a:srgbClr val="E81E23"/>
                </a:solidFill>
                <a:latin typeface="Arial" panose="020B0604020202020204" pitchFamily="34" charset="0"/>
                <a:ea typeface="Hapole Pencil" panose="02010101010101010101" pitchFamily="2" charset="-127"/>
                <a:cs typeface="Arial" panose="020B0604020202020204" pitchFamily="34" charset="0"/>
              </a:rPr>
              <a:t>1 in 70</a:t>
            </a:r>
          </a:p>
        </p:txBody>
      </p:sp>
      <p:sp>
        <p:nvSpPr>
          <p:cNvPr id="11" name="TextBox 10"/>
          <p:cNvSpPr txBox="1"/>
          <p:nvPr/>
        </p:nvSpPr>
        <p:spPr>
          <a:xfrm>
            <a:off x="6667736" y="4025589"/>
            <a:ext cx="1686680" cy="584775"/>
          </a:xfrm>
          <a:prstGeom prst="rect">
            <a:avLst/>
          </a:prstGeom>
          <a:noFill/>
        </p:spPr>
        <p:txBody>
          <a:bodyPr wrap="none" rtlCol="0">
            <a:spAutoFit/>
          </a:bodyPr>
          <a:lstStyle/>
          <a:p>
            <a:pPr algn="ctr"/>
            <a:r>
              <a:rPr lang="en-AU" sz="3200" b="1" dirty="0">
                <a:solidFill>
                  <a:srgbClr val="E81E23"/>
                </a:solidFill>
                <a:latin typeface="Arial" panose="020B0604020202020204" pitchFamily="34" charset="0"/>
                <a:ea typeface="Hapole Pencil" panose="02010101010101010101" pitchFamily="2" charset="-127"/>
                <a:cs typeface="Arial" panose="020B0604020202020204" pitchFamily="34" charset="0"/>
              </a:rPr>
              <a:t>1 </a:t>
            </a:r>
            <a:r>
              <a:rPr lang="en-AU" sz="3200" b="1">
                <a:solidFill>
                  <a:srgbClr val="E81E23"/>
                </a:solidFill>
                <a:latin typeface="Arial" panose="020B0604020202020204" pitchFamily="34" charset="0"/>
                <a:ea typeface="Hapole Pencil" panose="02010101010101010101" pitchFamily="2" charset="-127"/>
                <a:cs typeface="Arial" panose="020B0604020202020204" pitchFamily="34" charset="0"/>
              </a:rPr>
              <a:t>in 700</a:t>
            </a:r>
            <a:endParaRPr lang="en-AU" sz="3200" b="1" dirty="0">
              <a:solidFill>
                <a:srgbClr val="E81E23"/>
              </a:solidFill>
              <a:latin typeface="Arial" panose="020B0604020202020204" pitchFamily="34" charset="0"/>
              <a:ea typeface="Hapole Pencil" panose="02010101010101010101" pitchFamily="2" charset="-127"/>
              <a:cs typeface="Arial" panose="020B0604020202020204" pitchFamily="34" charset="0"/>
            </a:endParaRPr>
          </a:p>
        </p:txBody>
      </p:sp>
    </p:spTree>
    <p:extLst>
      <p:ext uri="{BB962C8B-B14F-4D97-AF65-F5344CB8AC3E}">
        <p14:creationId xmlns:p14="http://schemas.microsoft.com/office/powerpoint/2010/main" val="1198055694"/>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set>
                                      <p:cBhvr>
                                        <p:cTn id="8" dur="1" fill="hold">
                                          <p:stCondLst>
                                            <p:cond delay="999"/>
                                          </p:stCondLst>
                                        </p:cTn>
                                        <p:tgtEl>
                                          <p:spTgt spid="9"/>
                                        </p:tgtEl>
                                        <p:attrNameLst>
                                          <p:attrName>style.visibility</p:attrName>
                                        </p:attrNameLst>
                                      </p:cBhvr>
                                      <p:to>
                                        <p:strVal val="hidden"/>
                                      </p:to>
                                    </p:set>
                                  </p:childTnLst>
                                </p:cTn>
                              </p:par>
                              <p:par>
                                <p:cTn id="9" presetID="23" presetClass="exit" presetSubtype="32" fill="hold" grpId="0" nodeType="withEffect">
                                  <p:stCondLst>
                                    <p:cond delay="0"/>
                                  </p:stCondLst>
                                  <p:childTnLst>
                                    <p:anim calcmode="lin" valueType="num">
                                      <p:cBhvr>
                                        <p:cTn id="10" dur="1000"/>
                                        <p:tgtEl>
                                          <p:spTgt spid="11"/>
                                        </p:tgtEl>
                                        <p:attrNameLst>
                                          <p:attrName>ppt_w</p:attrName>
                                        </p:attrNameLst>
                                      </p:cBhvr>
                                      <p:tavLst>
                                        <p:tav tm="0">
                                          <p:val>
                                            <p:strVal val="ppt_w"/>
                                          </p:val>
                                        </p:tav>
                                        <p:tav tm="100000">
                                          <p:val>
                                            <p:fltVal val="0"/>
                                          </p:val>
                                        </p:tav>
                                      </p:tavLst>
                                    </p:anim>
                                    <p:anim calcmode="lin" valueType="num">
                                      <p:cBhvr>
                                        <p:cTn id="11" dur="1000"/>
                                        <p:tgtEl>
                                          <p:spTgt spid="11"/>
                                        </p:tgtEl>
                                        <p:attrNameLst>
                                          <p:attrName>ppt_h</p:attrName>
                                        </p:attrNameLst>
                                      </p:cBhvr>
                                      <p:tavLst>
                                        <p:tav tm="0">
                                          <p:val>
                                            <p:strVal val="ppt_h"/>
                                          </p:val>
                                        </p:tav>
                                        <p:tav tm="100000">
                                          <p:val>
                                            <p:fltVal val="0"/>
                                          </p:val>
                                        </p:tav>
                                      </p:tavLst>
                                    </p:anim>
                                    <p:set>
                                      <p:cBhvr>
                                        <p:cTn id="12" dur="1" fill="hold">
                                          <p:stCondLst>
                                            <p:cond delay="999"/>
                                          </p:stCondLst>
                                        </p:cTn>
                                        <p:tgtEl>
                                          <p:spTgt spid="11"/>
                                        </p:tgtEl>
                                        <p:attrNameLst>
                                          <p:attrName>style.visibility</p:attrName>
                                        </p:attrNameLst>
                                      </p:cBhvr>
                                      <p:to>
                                        <p:strVal val="hidden"/>
                                      </p:to>
                                    </p:set>
                                  </p:childTnLst>
                                </p:cTn>
                              </p:par>
                              <p:par>
                                <p:cTn id="13" presetID="23" presetClass="exit" presetSubtype="32" fill="hold" nodeType="withEffect">
                                  <p:stCondLst>
                                    <p:cond delay="0"/>
                                  </p:stCondLst>
                                  <p:childTnLst>
                                    <p:anim calcmode="lin" valueType="num">
                                      <p:cBhvr>
                                        <p:cTn id="14" dur="1000"/>
                                        <p:tgtEl>
                                          <p:spTgt spid="14"/>
                                        </p:tgtEl>
                                        <p:attrNameLst>
                                          <p:attrName>ppt_w</p:attrName>
                                        </p:attrNameLst>
                                      </p:cBhvr>
                                      <p:tavLst>
                                        <p:tav tm="0">
                                          <p:val>
                                            <p:strVal val="ppt_w"/>
                                          </p:val>
                                        </p:tav>
                                        <p:tav tm="100000">
                                          <p:val>
                                            <p:fltVal val="0"/>
                                          </p:val>
                                        </p:tav>
                                      </p:tavLst>
                                    </p:anim>
                                    <p:anim calcmode="lin" valueType="num">
                                      <p:cBhvr>
                                        <p:cTn id="15" dur="1000"/>
                                        <p:tgtEl>
                                          <p:spTgt spid="14"/>
                                        </p:tgtEl>
                                        <p:attrNameLst>
                                          <p:attrName>ppt_h</p:attrName>
                                        </p:attrNameLst>
                                      </p:cBhvr>
                                      <p:tavLst>
                                        <p:tav tm="0">
                                          <p:val>
                                            <p:strVal val="ppt_h"/>
                                          </p:val>
                                        </p:tav>
                                        <p:tav tm="100000">
                                          <p:val>
                                            <p:fltVal val="0"/>
                                          </p:val>
                                        </p:tav>
                                      </p:tavLst>
                                    </p:anim>
                                    <p:set>
                                      <p:cBhvr>
                                        <p:cTn id="16" dur="1" fill="hold">
                                          <p:stCondLst>
                                            <p:cond delay="999"/>
                                          </p:stCondLst>
                                        </p:cTn>
                                        <p:tgtEl>
                                          <p:spTgt spid="14"/>
                                        </p:tgtEl>
                                        <p:attrNameLst>
                                          <p:attrName>style.visibility</p:attrName>
                                        </p:attrNameLst>
                                      </p:cBhvr>
                                      <p:to>
                                        <p:strVal val="hidden"/>
                                      </p:to>
                                    </p:set>
                                  </p:childTnLst>
                                </p:cTn>
                              </p:par>
                              <p:par>
                                <p:cTn id="17" presetID="23" presetClass="exit" presetSubtype="32" fill="hold" nodeType="withEffect">
                                  <p:stCondLst>
                                    <p:cond delay="0"/>
                                  </p:stCondLst>
                                  <p:childTnLst>
                                    <p:anim calcmode="lin" valueType="num">
                                      <p:cBhvr>
                                        <p:cTn id="18" dur="1000"/>
                                        <p:tgtEl>
                                          <p:spTgt spid="4"/>
                                        </p:tgtEl>
                                        <p:attrNameLst>
                                          <p:attrName>ppt_w</p:attrName>
                                        </p:attrNameLst>
                                      </p:cBhvr>
                                      <p:tavLst>
                                        <p:tav tm="0">
                                          <p:val>
                                            <p:strVal val="ppt_w"/>
                                          </p:val>
                                        </p:tav>
                                        <p:tav tm="100000">
                                          <p:val>
                                            <p:fltVal val="0"/>
                                          </p:val>
                                        </p:tav>
                                      </p:tavLst>
                                    </p:anim>
                                    <p:anim calcmode="lin" valueType="num">
                                      <p:cBhvr>
                                        <p:cTn id="19" dur="1000"/>
                                        <p:tgtEl>
                                          <p:spTgt spid="4"/>
                                        </p:tgtEl>
                                        <p:attrNameLst>
                                          <p:attrName>ppt_h</p:attrName>
                                        </p:attrNameLst>
                                      </p:cBhvr>
                                      <p:tavLst>
                                        <p:tav tm="0">
                                          <p:val>
                                            <p:strVal val="ppt_h"/>
                                          </p:val>
                                        </p:tav>
                                        <p:tav tm="100000">
                                          <p:val>
                                            <p:fltVal val="0"/>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53110" y="0"/>
            <a:ext cx="8683500" cy="1348033"/>
          </a:xfrm>
        </p:spPr>
        <p:txBody>
          <a:bodyPr>
            <a:normAutofit/>
          </a:bodyPr>
          <a:lstStyle/>
          <a:p>
            <a:pPr algn="ctr"/>
            <a:r>
              <a:rPr lang="en-AU" spc="0" dirty="0">
                <a:ea typeface="VAG Rounded" charset="0"/>
                <a:cs typeface="VAG Rounded" charset="0"/>
              </a:rPr>
              <a:t>Which is the Odd One Out?</a:t>
            </a:r>
          </a:p>
        </p:txBody>
      </p:sp>
      <p:pic>
        <p:nvPicPr>
          <p:cNvPr id="3" name="Picture 2">
            <a:extLst>
              <a:ext uri="{FF2B5EF4-FFF2-40B4-BE49-F238E27FC236}">
                <a16:creationId xmlns:a16="http://schemas.microsoft.com/office/drawing/2014/main" id="{C9756DFE-6C2B-C245-A36B-35F33C5B7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90216" y="1644445"/>
            <a:ext cx="2682257" cy="4041058"/>
          </a:xfrm>
          <a:prstGeom prst="rect">
            <a:avLst/>
          </a:prstGeom>
        </p:spPr>
      </p:pic>
      <p:pic>
        <p:nvPicPr>
          <p:cNvPr id="5" name="Picture 4">
            <a:extLst>
              <a:ext uri="{FF2B5EF4-FFF2-40B4-BE49-F238E27FC236}">
                <a16:creationId xmlns:a16="http://schemas.microsoft.com/office/drawing/2014/main" id="{3040FB16-38BA-064A-95D1-0B25ED2354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6171527" y="1644445"/>
            <a:ext cx="2682257" cy="4041058"/>
          </a:xfrm>
          <a:prstGeom prst="rect">
            <a:avLst/>
          </a:prstGeom>
        </p:spPr>
      </p:pic>
      <p:pic>
        <p:nvPicPr>
          <p:cNvPr id="9" name="Picture 8">
            <a:extLst>
              <a:ext uri="{FF2B5EF4-FFF2-40B4-BE49-F238E27FC236}">
                <a16:creationId xmlns:a16="http://schemas.microsoft.com/office/drawing/2014/main" id="{FB8DC775-D440-054E-AD56-925BDF1B271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30870" y="1644445"/>
            <a:ext cx="2682257" cy="4041058"/>
          </a:xfrm>
          <a:prstGeom prst="rect">
            <a:avLst/>
          </a:prstGeom>
        </p:spPr>
      </p:pic>
    </p:spTree>
    <p:extLst>
      <p:ext uri="{BB962C8B-B14F-4D97-AF65-F5344CB8AC3E}">
        <p14:creationId xmlns:p14="http://schemas.microsoft.com/office/powerpoint/2010/main" val="196092239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3"/>
                                        </p:tgtEl>
                                      </p:cBhvr>
                                    </p:animEffect>
                                    <p:anim calcmode="lin" valueType="num">
                                      <p:cBhvr>
                                        <p:cTn id="26" dur="1000"/>
                                        <p:tgtEl>
                                          <p:spTgt spid="3"/>
                                        </p:tgtEl>
                                        <p:attrNameLst>
                                          <p:attrName>ppt_x</p:attrName>
                                        </p:attrNameLst>
                                      </p:cBhvr>
                                      <p:tavLst>
                                        <p:tav tm="0">
                                          <p:val>
                                            <p:strVal val="ppt_x"/>
                                          </p:val>
                                        </p:tav>
                                        <p:tav tm="100000">
                                          <p:val>
                                            <p:strVal val="ppt_x"/>
                                          </p:val>
                                        </p:tav>
                                      </p:tavLst>
                                    </p:anim>
                                    <p:anim calcmode="lin" valueType="num">
                                      <p:cBhvr>
                                        <p:cTn id="27" dur="1000"/>
                                        <p:tgtEl>
                                          <p:spTgt spid="3"/>
                                        </p:tgtEl>
                                        <p:attrNameLst>
                                          <p:attrName>ppt_y</p:attrName>
                                        </p:attrNameLst>
                                      </p:cBhvr>
                                      <p:tavLst>
                                        <p:tav tm="0">
                                          <p:val>
                                            <p:strVal val="ppt_y"/>
                                          </p:val>
                                        </p:tav>
                                        <p:tav tm="100000">
                                          <p:val>
                                            <p:strVal val="ppt_y+.1"/>
                                          </p:val>
                                        </p:tav>
                                      </p:tavLst>
                                    </p:anim>
                                    <p:set>
                                      <p:cBhvr>
                                        <p:cTn id="28" dur="1" fill="hold">
                                          <p:stCondLst>
                                            <p:cond delay="999"/>
                                          </p:stCondLst>
                                        </p:cTn>
                                        <p:tgtEl>
                                          <p:spTgt spid="3"/>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9"/>
                                        </p:tgtEl>
                                      </p:cBhvr>
                                    </p:animEffect>
                                    <p:anim calcmode="lin" valueType="num">
                                      <p:cBhvr>
                                        <p:cTn id="31" dur="1000"/>
                                        <p:tgtEl>
                                          <p:spTgt spid="9"/>
                                        </p:tgtEl>
                                        <p:attrNameLst>
                                          <p:attrName>ppt_x</p:attrName>
                                        </p:attrNameLst>
                                      </p:cBhvr>
                                      <p:tavLst>
                                        <p:tav tm="0">
                                          <p:val>
                                            <p:strVal val="ppt_x"/>
                                          </p:val>
                                        </p:tav>
                                        <p:tav tm="100000">
                                          <p:val>
                                            <p:strVal val="ppt_x"/>
                                          </p:val>
                                        </p:tav>
                                      </p:tavLst>
                                    </p:anim>
                                    <p:anim calcmode="lin" valueType="num">
                                      <p:cBhvr>
                                        <p:cTn id="32" dur="1000"/>
                                        <p:tgtEl>
                                          <p:spTgt spid="9"/>
                                        </p:tgtEl>
                                        <p:attrNameLst>
                                          <p:attrName>ppt_y</p:attrName>
                                        </p:attrNameLst>
                                      </p:cBhvr>
                                      <p:tavLst>
                                        <p:tav tm="0">
                                          <p:val>
                                            <p:strVal val="ppt_y"/>
                                          </p:val>
                                        </p:tav>
                                        <p:tav tm="100000">
                                          <p:val>
                                            <p:strVal val="ppt_y-.1"/>
                                          </p:val>
                                        </p:tav>
                                      </p:tavLst>
                                    </p:anim>
                                    <p:set>
                                      <p:cBhvr>
                                        <p:cTn id="33"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6158" y="2133222"/>
            <a:ext cx="3053515" cy="3323236"/>
          </a:xfrm>
          <a:prstGeom prst="rect">
            <a:avLst/>
          </a:prstGeom>
          <a:ln>
            <a:noFill/>
          </a:ln>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785" y="2138371"/>
            <a:ext cx="2236763" cy="3355145"/>
          </a:xfrm>
          <a:prstGeom prst="rect">
            <a:avLst/>
          </a:prstGeom>
          <a:ln>
            <a:noFill/>
          </a:ln>
          <a:effectLst/>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7158" y="2133222"/>
            <a:ext cx="2110661" cy="3323236"/>
          </a:xfrm>
          <a:prstGeom prst="rect">
            <a:avLst/>
          </a:prstGeom>
          <a:ln>
            <a:noFill/>
          </a:ln>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11429" y="4901568"/>
            <a:ext cx="1166865" cy="1086786"/>
          </a:xfrm>
          <a:prstGeom prst="rect">
            <a:avLst/>
          </a:prstGeom>
          <a:effectLst>
            <a:outerShdw blurRad="38100" dist="25400" dir="2700000" algn="tl" rotWithShape="0">
              <a:prstClr val="black">
                <a:alpha val="40000"/>
              </a:prstClr>
            </a:outerShdw>
          </a:effectLst>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6806" y="4901568"/>
            <a:ext cx="1166865" cy="1086786"/>
          </a:xfrm>
          <a:prstGeom prst="rect">
            <a:avLst/>
          </a:prstGeom>
          <a:effectLst>
            <a:outerShdw blurRad="38100" dist="25400" dir="2700000" algn="tl" rotWithShape="0">
              <a:prstClr val="black">
                <a:alpha val="40000"/>
              </a:prstClr>
            </a:outerShdw>
          </a:effectLst>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67315" y="4901568"/>
            <a:ext cx="1166865" cy="1086786"/>
          </a:xfrm>
          <a:prstGeom prst="rect">
            <a:avLst/>
          </a:prstGeom>
          <a:effectLst>
            <a:outerShdw blurRad="38100" dist="25400" dir="2700000" algn="tl" rotWithShape="0">
              <a:prstClr val="black">
                <a:alpha val="40000"/>
              </a:prstClr>
            </a:outerShdw>
          </a:effectLst>
        </p:spPr>
      </p:pic>
      <p:sp>
        <p:nvSpPr>
          <p:cNvPr id="15" name="Rectangle 14"/>
          <p:cNvSpPr/>
          <p:nvPr/>
        </p:nvSpPr>
        <p:spPr>
          <a:xfrm>
            <a:off x="6132691" y="5487983"/>
            <a:ext cx="1263487" cy="184666"/>
          </a:xfrm>
          <a:prstGeom prst="rect">
            <a:avLst/>
          </a:prstGeom>
        </p:spPr>
        <p:txBody>
          <a:bodyPr wrap="none">
            <a:spAutoFit/>
          </a:bodyPr>
          <a:lstStyle/>
          <a:p>
            <a:r>
              <a:rPr lang="en-US" sz="600" i="1" dirty="0">
                <a:latin typeface="Arial" panose="020B0604020202020204" pitchFamily="34" charset="0"/>
                <a:cs typeface="Arial" panose="020B0604020202020204" pitchFamily="34" charset="0"/>
              </a:rPr>
              <a:t>PHOTO CREDIT: Getty Images</a:t>
            </a:r>
          </a:p>
        </p:txBody>
      </p:sp>
      <p:sp>
        <p:nvSpPr>
          <p:cNvPr id="16" name="Rectangle 15"/>
          <p:cNvSpPr/>
          <p:nvPr/>
        </p:nvSpPr>
        <p:spPr>
          <a:xfrm>
            <a:off x="2876002" y="5465286"/>
            <a:ext cx="1263487" cy="184666"/>
          </a:xfrm>
          <a:prstGeom prst="rect">
            <a:avLst/>
          </a:prstGeom>
        </p:spPr>
        <p:txBody>
          <a:bodyPr wrap="none">
            <a:spAutoFit/>
          </a:bodyPr>
          <a:lstStyle/>
          <a:p>
            <a:r>
              <a:rPr lang="en-US" sz="600" i="1" dirty="0">
                <a:latin typeface="Arial" panose="020B0604020202020204" pitchFamily="34" charset="0"/>
                <a:cs typeface="Arial" panose="020B0604020202020204" pitchFamily="34" charset="0"/>
              </a:rPr>
              <a:t>PHOTO CREDIT: Getty Images</a:t>
            </a:r>
          </a:p>
        </p:txBody>
      </p:sp>
      <p:sp>
        <p:nvSpPr>
          <p:cNvPr id="8" name="Title 6"/>
          <p:cNvSpPr txBox="1">
            <a:spLocks/>
          </p:cNvSpPr>
          <p:nvPr/>
        </p:nvSpPr>
        <p:spPr>
          <a:xfrm>
            <a:off x="9525" y="277604"/>
            <a:ext cx="9143999" cy="145075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baseline="0" noProof="0" dirty="0">
                <a:ln>
                  <a:noFill/>
                </a:ln>
                <a:solidFill>
                  <a:srgbClr val="EB352A"/>
                </a:solidFill>
                <a:effectLst/>
                <a:uLnTx/>
                <a:uFillTx/>
                <a:latin typeface="VAG Rundschrift D Regular" pitchFamily="2" charset="77"/>
                <a:ea typeface="VAG Rounded" charset="0"/>
                <a:cs typeface="VAG Rounded" charset="0"/>
              </a:rPr>
              <a:t>What Does Cerebral</a:t>
            </a: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 Palsy </a:t>
            </a:r>
            <a:b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b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Look Like?</a:t>
            </a:r>
            <a:endParaRPr kumimoji="0" lang="en-AU" sz="4800" u="none" strike="noStrike" kern="1200" cap="none" normalizeH="0" baseline="0" noProof="0" dirty="0">
              <a:ln>
                <a:noFill/>
              </a:ln>
              <a:solidFill>
                <a:srgbClr val="EB352A"/>
              </a:solidFill>
              <a:effectLst/>
              <a:uLnTx/>
              <a:uFillTx/>
              <a:latin typeface="VAG Rundschrift D Regular" pitchFamily="2" charset="77"/>
              <a:ea typeface="VAG Rounded" charset="0"/>
              <a:cs typeface="VAG Rounded" charset="0"/>
            </a:endParaRPr>
          </a:p>
        </p:txBody>
      </p:sp>
    </p:spTree>
    <p:extLst>
      <p:ext uri="{BB962C8B-B14F-4D97-AF65-F5344CB8AC3E}">
        <p14:creationId xmlns:p14="http://schemas.microsoft.com/office/powerpoint/2010/main" val="61528149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 calcmode="lin" valueType="num">
                                      <p:cBhvr>
                                        <p:cTn id="17" dur="2000" fill="hold"/>
                                        <p:tgtEl>
                                          <p:spTgt spid="3"/>
                                        </p:tgtEl>
                                        <p:attrNameLst>
                                          <p:attrName>style.rotation</p:attrName>
                                        </p:attrNameLst>
                                      </p:cBhvr>
                                      <p:tavLst>
                                        <p:tav tm="0">
                                          <p:val>
                                            <p:fltVal val="90"/>
                                          </p:val>
                                        </p:tav>
                                        <p:tav tm="100000">
                                          <p:val>
                                            <p:fltVal val="0"/>
                                          </p:val>
                                        </p:tav>
                                      </p:tavLst>
                                    </p:anim>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anim calcmode="lin" valueType="num">
                                      <p:cBhvr>
                                        <p:cTn id="25" dur="2000" fill="hold"/>
                                        <p:tgtEl>
                                          <p:spTgt spid="10"/>
                                        </p:tgtEl>
                                        <p:attrNameLst>
                                          <p:attrName>style.rotation</p:attrName>
                                        </p:attrNameLst>
                                      </p:cBhvr>
                                      <p:tavLst>
                                        <p:tav tm="0">
                                          <p:val>
                                            <p:fltVal val="90"/>
                                          </p:val>
                                        </p:tav>
                                        <p:tav tm="100000">
                                          <p:val>
                                            <p:fltVal val="0"/>
                                          </p:val>
                                        </p:tav>
                                      </p:tavLst>
                                    </p:anim>
                                    <p:animEffect transition="in" filter="fade">
                                      <p:cBhvr>
                                        <p:cTn id="26" dur="2000"/>
                                        <p:tgtEl>
                                          <p:spTgt spid="10"/>
                                        </p:tgtEl>
                                      </p:cBhvr>
                                    </p:animEffec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9F93E0-CBA0-2A40-AA27-1D4ECB07B8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0382" y="930064"/>
            <a:ext cx="7402286" cy="5421935"/>
          </a:xfrm>
          <a:prstGeom prst="rect">
            <a:avLst/>
          </a:prstGeom>
        </p:spPr>
      </p:pic>
      <p:sp>
        <p:nvSpPr>
          <p:cNvPr id="3" name="Title 2"/>
          <p:cNvSpPr>
            <a:spLocks noGrp="1"/>
          </p:cNvSpPr>
          <p:nvPr>
            <p:ph type="title"/>
          </p:nvPr>
        </p:nvSpPr>
        <p:spPr>
          <a:xfrm>
            <a:off x="9525" y="158496"/>
            <a:ext cx="9144000" cy="887366"/>
          </a:xfrm>
        </p:spPr>
        <p:txBody>
          <a:bodyPr/>
          <a:lstStyle/>
          <a:p>
            <a:pPr algn="ctr"/>
            <a:r>
              <a:rPr lang="en-AU" spc="0" dirty="0">
                <a:ea typeface="VAG Rounded" charset="0"/>
                <a:cs typeface="VAG Rounded" charset="0"/>
              </a:rPr>
              <a:t>Treasure Hunt!!!</a:t>
            </a:r>
          </a:p>
        </p:txBody>
      </p:sp>
      <p:pic>
        <p:nvPicPr>
          <p:cNvPr id="7" name="Picture 6" descr="stock-photo-girl-lying-on-front-on-deck-of-sailing-boat-out-at-sea-smiling-portrait-215274025.jpg">
            <a:extLst>
              <a:ext uri="{FF2B5EF4-FFF2-40B4-BE49-F238E27FC236}">
                <a16:creationId xmlns:a16="http://schemas.microsoft.com/office/drawing/2014/main" id="{9A4B96BF-18A9-294D-82AE-A93FCF76D3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1919838"/>
            <a:ext cx="2286000" cy="3628270"/>
          </a:xfrm>
          <a:prstGeom prst="rect">
            <a:avLst/>
          </a:prstGeom>
        </p:spPr>
      </p:pic>
      <p:pic>
        <p:nvPicPr>
          <p:cNvPr id="8" name="Picture 7">
            <a:extLst>
              <a:ext uri="{FF2B5EF4-FFF2-40B4-BE49-F238E27FC236}">
                <a16:creationId xmlns:a16="http://schemas.microsoft.com/office/drawing/2014/main" id="{DDC134D2-8F25-4448-9535-2FEF57E8AE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0" y="1919838"/>
            <a:ext cx="2286000" cy="3630266"/>
          </a:xfrm>
          <a:prstGeom prst="rect">
            <a:avLst/>
          </a:prstGeom>
        </p:spPr>
      </p:pic>
      <p:pic>
        <p:nvPicPr>
          <p:cNvPr id="9" name="Picture 8">
            <a:extLst>
              <a:ext uri="{FF2B5EF4-FFF2-40B4-BE49-F238E27FC236}">
                <a16:creationId xmlns:a16="http://schemas.microsoft.com/office/drawing/2014/main" id="{6BF715DE-38FE-1048-8047-18C4D07578F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0" y="1919838"/>
            <a:ext cx="2286000" cy="3630266"/>
          </a:xfrm>
          <a:prstGeom prst="rect">
            <a:avLst/>
          </a:prstGeom>
        </p:spPr>
      </p:pic>
      <p:pic>
        <p:nvPicPr>
          <p:cNvPr id="10" name="Picture 9">
            <a:extLst>
              <a:ext uri="{FF2B5EF4-FFF2-40B4-BE49-F238E27FC236}">
                <a16:creationId xmlns:a16="http://schemas.microsoft.com/office/drawing/2014/main" id="{0610EAA4-7D01-B74C-871E-F9C7A199EE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58000" y="1919838"/>
            <a:ext cx="2286000" cy="3628270"/>
          </a:xfrm>
          <a:prstGeom prst="rect">
            <a:avLst/>
          </a:prstGeom>
        </p:spPr>
      </p:pic>
    </p:spTree>
    <p:extLst>
      <p:ext uri="{BB962C8B-B14F-4D97-AF65-F5344CB8AC3E}">
        <p14:creationId xmlns:p14="http://schemas.microsoft.com/office/powerpoint/2010/main" val="3065989025"/>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ADD39F-4E40-3A4C-B3D2-2780F715A8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2238" y="1256700"/>
            <a:ext cx="4799644" cy="4773396"/>
          </a:xfrm>
          <a:prstGeom prst="rect">
            <a:avLst/>
          </a:prstGeom>
        </p:spPr>
      </p:pic>
      <p:pic>
        <p:nvPicPr>
          <p:cNvPr id="3" name="Picture 2">
            <a:extLst>
              <a:ext uri="{FF2B5EF4-FFF2-40B4-BE49-F238E27FC236}">
                <a16:creationId xmlns:a16="http://schemas.microsoft.com/office/drawing/2014/main" id="{FE66C631-E352-8040-8A64-21E6118093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917907">
            <a:off x="779381" y="1188616"/>
            <a:ext cx="3409494" cy="4837471"/>
          </a:xfrm>
          <a:prstGeom prst="rect">
            <a:avLst/>
          </a:prstGeom>
        </p:spPr>
      </p:pic>
      <p:sp>
        <p:nvSpPr>
          <p:cNvPr id="7" name="Title 2"/>
          <p:cNvSpPr txBox="1">
            <a:spLocks/>
          </p:cNvSpPr>
          <p:nvPr/>
        </p:nvSpPr>
        <p:spPr>
          <a:xfrm>
            <a:off x="0" y="-487237"/>
            <a:ext cx="9144000" cy="151604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Clue 1</a:t>
            </a:r>
          </a:p>
        </p:txBody>
      </p:sp>
      <p:sp>
        <p:nvSpPr>
          <p:cNvPr id="13" name="Rectangle 12"/>
          <p:cNvSpPr/>
          <p:nvPr/>
        </p:nvSpPr>
        <p:spPr>
          <a:xfrm rot="21005439">
            <a:off x="826265" y="2021660"/>
            <a:ext cx="3211653" cy="3171381"/>
          </a:xfrm>
          <a:prstGeom prst="rect">
            <a:avLst/>
          </a:prstGeom>
        </p:spPr>
        <p:txBody>
          <a:bodyPr wrap="square">
            <a:spAutoFit/>
          </a:bodyPr>
          <a:lstStyle/>
          <a:p>
            <a:pPr lvl="0" algn="ctr">
              <a:lnSpc>
                <a:spcPct val="150000"/>
              </a:lnSpc>
              <a:spcBef>
                <a:spcPts val="1000"/>
              </a:spcBef>
            </a:pPr>
            <a:r>
              <a:rPr lang="en-US" sz="2600" dirty="0">
                <a:solidFill>
                  <a:srgbClr val="A77D53"/>
                </a:solidFill>
                <a:latin typeface="Hapole Pencil" panose="02010101010101010101" pitchFamily="2" charset="-127"/>
                <a:ea typeface="Hapole Pencil" panose="02010101010101010101" pitchFamily="2" charset="-127"/>
                <a:cs typeface="Papyrus"/>
              </a:rPr>
              <a:t>Run to the top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of the stairs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and find a box.</a:t>
            </a:r>
            <a:endParaRPr lang="en-AU" sz="2600" dirty="0">
              <a:solidFill>
                <a:srgbClr val="A77D53"/>
              </a:solidFill>
              <a:latin typeface="Hapole Pencil" panose="02010101010101010101" pitchFamily="2" charset="-127"/>
              <a:ea typeface="Hapole Pencil" panose="02010101010101010101" pitchFamily="2" charset="-127"/>
              <a:cs typeface="Papyrus"/>
            </a:endParaRPr>
          </a:p>
          <a:p>
            <a:pPr lvl="0" algn="ctr">
              <a:lnSpc>
                <a:spcPct val="150000"/>
              </a:lnSpc>
              <a:spcBef>
                <a:spcPts val="1000"/>
              </a:spcBef>
            </a:pPr>
            <a:r>
              <a:rPr lang="en-US" sz="2600" dirty="0">
                <a:solidFill>
                  <a:srgbClr val="A77D53"/>
                </a:solidFill>
                <a:latin typeface="Hapole Pencil" panose="02010101010101010101" pitchFamily="2" charset="-127"/>
                <a:ea typeface="Hapole Pencil" panose="02010101010101010101" pitchFamily="2" charset="-127"/>
                <a:cs typeface="Papyrus"/>
              </a:rPr>
              <a:t>Inside you’ll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find the clue.</a:t>
            </a:r>
            <a:endParaRPr lang="en-AU" sz="2600" dirty="0">
              <a:solidFill>
                <a:srgbClr val="A77D53"/>
              </a:solidFill>
              <a:latin typeface="Hapole Pencil" panose="02010101010101010101" pitchFamily="2" charset="-127"/>
              <a:ea typeface="Hapole Pencil" panose="02010101010101010101" pitchFamily="2" charset="-127"/>
              <a:cs typeface="Papyrus"/>
            </a:endParaRPr>
          </a:p>
        </p:txBody>
      </p:sp>
    </p:spTree>
    <p:extLst>
      <p:ext uri="{BB962C8B-B14F-4D97-AF65-F5344CB8AC3E}">
        <p14:creationId xmlns:p14="http://schemas.microsoft.com/office/powerpoint/2010/main" val="3132762369"/>
      </p:ext>
    </p:extLst>
  </p:cSld>
  <p:clrMapOvr>
    <a:masterClrMapping/>
  </p:clrMapOvr>
  <p:transitio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13DB5-10D2-CA4A-94C8-D43A72D10F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2238" y="1256700"/>
            <a:ext cx="4799644" cy="4773396"/>
          </a:xfrm>
          <a:prstGeom prst="rect">
            <a:avLst/>
          </a:prstGeom>
        </p:spPr>
      </p:pic>
      <p:pic>
        <p:nvPicPr>
          <p:cNvPr id="3" name="Picture 2">
            <a:extLst>
              <a:ext uri="{FF2B5EF4-FFF2-40B4-BE49-F238E27FC236}">
                <a16:creationId xmlns:a16="http://schemas.microsoft.com/office/drawing/2014/main" id="{384987F1-28C1-A543-8D56-BE4F25CDEC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2238" y="1256700"/>
            <a:ext cx="4799644" cy="4773396"/>
          </a:xfrm>
          <a:prstGeom prst="rect">
            <a:avLst/>
          </a:prstGeom>
        </p:spPr>
      </p:pic>
      <p:pic>
        <p:nvPicPr>
          <p:cNvPr id="7" name="Picture 6">
            <a:extLst>
              <a:ext uri="{FF2B5EF4-FFF2-40B4-BE49-F238E27FC236}">
                <a16:creationId xmlns:a16="http://schemas.microsoft.com/office/drawing/2014/main" id="{8F13B345-977F-7A47-A933-08A2CF4528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54059">
            <a:off x="779381" y="1188616"/>
            <a:ext cx="3409494" cy="4837471"/>
          </a:xfrm>
          <a:prstGeom prst="rect">
            <a:avLst/>
          </a:prstGeom>
        </p:spPr>
      </p:pic>
      <p:sp>
        <p:nvSpPr>
          <p:cNvPr id="11" name="Title 2"/>
          <p:cNvSpPr txBox="1">
            <a:spLocks/>
          </p:cNvSpPr>
          <p:nvPr/>
        </p:nvSpPr>
        <p:spPr>
          <a:xfrm>
            <a:off x="0" y="-487237"/>
            <a:ext cx="9144000" cy="151604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Clue 2</a:t>
            </a:r>
          </a:p>
        </p:txBody>
      </p:sp>
      <p:sp>
        <p:nvSpPr>
          <p:cNvPr id="5" name="Rectangle 4"/>
          <p:cNvSpPr/>
          <p:nvPr/>
        </p:nvSpPr>
        <p:spPr>
          <a:xfrm rot="797166">
            <a:off x="720279" y="1696572"/>
            <a:ext cx="3527698" cy="3821559"/>
          </a:xfrm>
          <a:prstGeom prst="rect">
            <a:avLst/>
          </a:prstGeom>
        </p:spPr>
        <p:txBody>
          <a:bodyPr wrap="square">
            <a:spAutoFit/>
          </a:bodyPr>
          <a:lstStyle/>
          <a:p>
            <a:pPr lvl="0" algn="ctr">
              <a:lnSpc>
                <a:spcPct val="150000"/>
              </a:lnSpc>
              <a:spcBef>
                <a:spcPts val="1000"/>
              </a:spcBef>
            </a:pPr>
            <a:r>
              <a:rPr lang="en-US" sz="2600" dirty="0">
                <a:solidFill>
                  <a:srgbClr val="A77D53"/>
                </a:solidFill>
                <a:latin typeface="Hapole Pencil" panose="02010101010101010101" pitchFamily="2" charset="-127"/>
                <a:ea typeface="Hapole Pencil" panose="02010101010101010101" pitchFamily="2" charset="-127"/>
                <a:cs typeface="Papyrus"/>
              </a:rPr>
              <a:t>Go to the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dance party,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perform your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err="1">
                <a:solidFill>
                  <a:srgbClr val="A77D53"/>
                </a:solidFill>
                <a:latin typeface="Hapole Pencil" panose="02010101010101010101" pitchFamily="2" charset="-127"/>
                <a:ea typeface="Hapole Pencil" panose="02010101010101010101" pitchFamily="2" charset="-127"/>
                <a:cs typeface="Papyrus"/>
              </a:rPr>
              <a:t>favourite</a:t>
            </a:r>
            <a:r>
              <a:rPr lang="en-US" sz="2600" dirty="0">
                <a:solidFill>
                  <a:srgbClr val="A77D53"/>
                </a:solidFill>
                <a:latin typeface="Hapole Pencil" panose="02010101010101010101" pitchFamily="2" charset="-127"/>
                <a:ea typeface="Hapole Pencil" panose="02010101010101010101" pitchFamily="2" charset="-127"/>
                <a:cs typeface="Papyrus"/>
              </a:rPr>
              <a:t> dance,
find the DJ and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ask for the clue!</a:t>
            </a:r>
            <a:endParaRPr lang="en-AU" sz="2600" dirty="0">
              <a:solidFill>
                <a:srgbClr val="A77D53"/>
              </a:solidFill>
              <a:latin typeface="Hapole Pencil" panose="02010101010101010101" pitchFamily="2" charset="-127"/>
              <a:ea typeface="Hapole Pencil" panose="02010101010101010101" pitchFamily="2" charset="-127"/>
              <a:cs typeface="Papyrus"/>
            </a:endParaRPr>
          </a:p>
        </p:txBody>
      </p:sp>
    </p:spTree>
    <p:extLst>
      <p:ext uri="{BB962C8B-B14F-4D97-AF65-F5344CB8AC3E}">
        <p14:creationId xmlns:p14="http://schemas.microsoft.com/office/powerpoint/2010/main" val="5516954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9B72BF-282D-104E-A7C3-F5E21BDBD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2238" y="1256700"/>
            <a:ext cx="4799644" cy="4773396"/>
          </a:xfrm>
          <a:prstGeom prst="rect">
            <a:avLst/>
          </a:prstGeom>
        </p:spPr>
      </p:pic>
      <p:pic>
        <p:nvPicPr>
          <p:cNvPr id="10" name="Picture 9">
            <a:extLst>
              <a:ext uri="{FF2B5EF4-FFF2-40B4-BE49-F238E27FC236}">
                <a16:creationId xmlns:a16="http://schemas.microsoft.com/office/drawing/2014/main" id="{724325F2-D9CF-C647-A0A6-57F796BAAB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917907">
            <a:off x="779381" y="1188616"/>
            <a:ext cx="3409494" cy="4837471"/>
          </a:xfrm>
          <a:prstGeom prst="rect">
            <a:avLst/>
          </a:prstGeom>
        </p:spPr>
      </p:pic>
      <p:sp>
        <p:nvSpPr>
          <p:cNvPr id="5" name="Rectangle 4"/>
          <p:cNvSpPr/>
          <p:nvPr/>
        </p:nvSpPr>
        <p:spPr>
          <a:xfrm rot="20903640">
            <a:off x="756546" y="1916223"/>
            <a:ext cx="3405352" cy="3171381"/>
          </a:xfrm>
          <a:prstGeom prst="rect">
            <a:avLst/>
          </a:prstGeom>
        </p:spPr>
        <p:txBody>
          <a:bodyPr wrap="square">
            <a:spAutoFit/>
          </a:bodyPr>
          <a:lstStyle/>
          <a:p>
            <a:pPr lvl="0" algn="ctr">
              <a:lnSpc>
                <a:spcPct val="150000"/>
              </a:lnSpc>
              <a:spcBef>
                <a:spcPts val="1000"/>
              </a:spcBef>
            </a:pPr>
            <a:r>
              <a:rPr lang="en-US" sz="2600" dirty="0">
                <a:solidFill>
                  <a:srgbClr val="A77D53"/>
                </a:solidFill>
                <a:latin typeface="Hapole Pencil" panose="02010101010101010101" pitchFamily="2" charset="-127"/>
                <a:ea typeface="Hapole Pencil" panose="02010101010101010101" pitchFamily="2" charset="-127"/>
                <a:cs typeface="Papyrus"/>
              </a:rPr>
              <a:t>For your last task 
Make your way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to the Basketball courts. Everyone throw a ball </a:t>
            </a:r>
            <a:br>
              <a:rPr lang="en-US" sz="2600" dirty="0">
                <a:solidFill>
                  <a:srgbClr val="A77D53"/>
                </a:solidFill>
                <a:latin typeface="Hapole Pencil" panose="02010101010101010101" pitchFamily="2" charset="-127"/>
                <a:ea typeface="Hapole Pencil" panose="02010101010101010101" pitchFamily="2" charset="-127"/>
                <a:cs typeface="Papyrus"/>
              </a:rPr>
            </a:br>
            <a:r>
              <a:rPr lang="en-US" sz="2600" dirty="0">
                <a:solidFill>
                  <a:srgbClr val="A77D53"/>
                </a:solidFill>
                <a:latin typeface="Hapole Pencil" panose="02010101010101010101" pitchFamily="2" charset="-127"/>
                <a:ea typeface="Hapole Pencil" panose="02010101010101010101" pitchFamily="2" charset="-127"/>
                <a:cs typeface="Papyrus"/>
              </a:rPr>
              <a:t>through the hoop!</a:t>
            </a:r>
            <a:endParaRPr lang="en-AU" sz="2600" dirty="0">
              <a:solidFill>
                <a:srgbClr val="A77D53"/>
              </a:solidFill>
              <a:latin typeface="Hapole Pencil" panose="02010101010101010101" pitchFamily="2" charset="-127"/>
              <a:ea typeface="Hapole Pencil" panose="02010101010101010101" pitchFamily="2" charset="-127"/>
              <a:cs typeface="Papyrus"/>
            </a:endParaRPr>
          </a:p>
        </p:txBody>
      </p:sp>
      <p:sp>
        <p:nvSpPr>
          <p:cNvPr id="8" name="Title 2"/>
          <p:cNvSpPr txBox="1">
            <a:spLocks/>
          </p:cNvSpPr>
          <p:nvPr/>
        </p:nvSpPr>
        <p:spPr>
          <a:xfrm>
            <a:off x="0" y="-487237"/>
            <a:ext cx="9144000" cy="151604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Clue 3</a:t>
            </a:r>
          </a:p>
        </p:txBody>
      </p:sp>
      <p:pic>
        <p:nvPicPr>
          <p:cNvPr id="9" name="Picture 8">
            <a:extLst>
              <a:ext uri="{FF2B5EF4-FFF2-40B4-BE49-F238E27FC236}">
                <a16:creationId xmlns:a16="http://schemas.microsoft.com/office/drawing/2014/main" id="{D0593CB0-4541-DD46-BA8F-DA44BC1E196D}"/>
              </a:ext>
            </a:extLst>
          </p:cNvPr>
          <p:cNvPicPr>
            <a:picLocks noChangeAspect="1"/>
          </p:cNvPicPr>
          <p:nvPr/>
        </p:nvPicPr>
        <p:blipFill>
          <a:blip r:embed="rId5"/>
          <a:stretch>
            <a:fillRect/>
          </a:stretch>
        </p:blipFill>
        <p:spPr>
          <a:xfrm flipH="1">
            <a:off x="6199185" y="719373"/>
            <a:ext cx="2644042" cy="5565079"/>
          </a:xfrm>
          <a:prstGeom prst="rect">
            <a:avLst/>
          </a:prstGeom>
        </p:spPr>
      </p:pic>
    </p:spTree>
    <p:extLst>
      <p:ext uri="{BB962C8B-B14F-4D97-AF65-F5344CB8AC3E}">
        <p14:creationId xmlns:p14="http://schemas.microsoft.com/office/powerpoint/2010/main" val="1724408902"/>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5DB93-41D2-5148-A842-22477797DA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2238" y="1256700"/>
            <a:ext cx="4799644" cy="4773396"/>
          </a:xfrm>
          <a:prstGeom prst="rect">
            <a:avLst/>
          </a:prstGeom>
        </p:spPr>
      </p:pic>
      <p:pic>
        <p:nvPicPr>
          <p:cNvPr id="6" name="Picture 5">
            <a:extLst>
              <a:ext uri="{FF2B5EF4-FFF2-40B4-BE49-F238E27FC236}">
                <a16:creationId xmlns:a16="http://schemas.microsoft.com/office/drawing/2014/main" id="{203F905B-049F-5545-AF76-BB2233EF7C3E}"/>
              </a:ext>
            </a:extLst>
          </p:cNvPr>
          <p:cNvPicPr>
            <a:picLocks noChangeAspect="1"/>
          </p:cNvPicPr>
          <p:nvPr/>
        </p:nvPicPr>
        <p:blipFill>
          <a:blip r:embed="rId4"/>
          <a:stretch>
            <a:fillRect/>
          </a:stretch>
        </p:blipFill>
        <p:spPr>
          <a:xfrm flipH="1">
            <a:off x="6199185" y="719373"/>
            <a:ext cx="2644042" cy="5565079"/>
          </a:xfrm>
          <a:prstGeom prst="rect">
            <a:avLst/>
          </a:prstGeom>
        </p:spPr>
      </p:pic>
      <p:pic>
        <p:nvPicPr>
          <p:cNvPr id="7" name="Picture 6">
            <a:extLst>
              <a:ext uri="{FF2B5EF4-FFF2-40B4-BE49-F238E27FC236}">
                <a16:creationId xmlns:a16="http://schemas.microsoft.com/office/drawing/2014/main" id="{43D68390-779C-9D46-9F2D-62413D0DEBF6}"/>
              </a:ext>
            </a:extLst>
          </p:cNvPr>
          <p:cNvPicPr>
            <a:picLocks noChangeAspect="1"/>
          </p:cNvPicPr>
          <p:nvPr/>
        </p:nvPicPr>
        <p:blipFill>
          <a:blip r:embed="rId5"/>
          <a:stretch>
            <a:fillRect/>
          </a:stretch>
        </p:blipFill>
        <p:spPr>
          <a:xfrm>
            <a:off x="491290" y="4936798"/>
            <a:ext cx="1093298" cy="1093298"/>
          </a:xfrm>
          <a:prstGeom prst="rect">
            <a:avLst/>
          </a:prstGeom>
        </p:spPr>
      </p:pic>
    </p:spTree>
    <p:extLst>
      <p:ext uri="{BB962C8B-B14F-4D97-AF65-F5344CB8AC3E}">
        <p14:creationId xmlns:p14="http://schemas.microsoft.com/office/powerpoint/2010/main" val="367225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87 0.00023 C -0.00365 -0.0176 -0.00104 -0.00417 -0.00278 -0.0331 C -0.00365 -0.04815 -0.00399 -0.04792 -0.00643 -0.0632 C -0.00868 -0.09699 -0.00816 -0.08172 -0.00643 -0.13635 C -0.00625 -0.14213 -0.0059 -0.14792 -0.00521 -0.15371 C -0.00382 -0.16435 -0.00278 -0.17523 -0.00035 -0.18542 C 0.00191 -0.19607 0.00538 -0.20625 0.00677 -0.21713 C 0.01024 -0.24537 0.00573 -0.21019 0.0092 -0.23473 C 0.00972 -0.23959 0.01059 -0.24931 0.01267 -0.25371 C 0.01562 -0.25973 0.01406 -0.25718 0.01753 -0.26158 C 0.02135 -0.25648 0.02101 -0.2581 0.02101 -0.24746 C 0.02101 -0.22778 0.02048 -0.2081 0.01979 -0.18866 C 0.01962 -0.18496 0.0191 -0.18125 0.01857 -0.17755 C 0.01597 -0.15463 0.01597 -0.15417 0.01389 -0.13773 C 0.01319 -0.13218 0.01198 -0.12269 0.01146 -0.11713 C 0.00816 -0.07523 0.01285 -0.12269 0.00798 -0.07593 L 0.00677 -0.06482 L 0.00555 -0.05371 C 0.00521 -0.03565 0.00226 0.02639 0.00555 -0.01088 C 0.00607 -0.01621 0.00607 -0.02153 0.00677 -0.02662 C 0.00712 -0.0301 0.00833 -0.0331 0.0092 -0.03635 C 0.01041 -0.05278 0.01041 -0.05348 0.01146 -0.07107 C 0.01198 -0.07848 0.01232 -0.08588 0.01267 -0.09329 C 0.01319 -0.10602 0.01354 -0.11875 0.01389 -0.13148 C 0.01423 -0.14746 0.01458 -0.1632 0.0151 -0.17917 C 0.01528 -0.18704 0.01562 -0.19491 0.01632 -0.20301 C 0.01649 -0.20556 0.01788 -0.21343 0.01753 -0.21088 L 0.01632 -0.2044 C 0.0158 -0.19815 0.01545 -0.1919 0.0151 -0.18542 C 0.01458 -0.17801 0.01441 -0.1706 0.01389 -0.1632 C 0.01319 -0.15463 0.01146 -0.13773 0.01146 -0.13773 C 0.0125 -0.08357 0.01371 -0.06875 0.01146 -0.01875 C 0.01146 -0.01667 0.01059 -0.01459 0.01024 -0.0125 C 0.01007 -0.01065 0.00903 -0.00232 0.00798 0.00023 C 0.00729 0.00162 0.00642 0.00231 0.00555 0.00347 C 0.00642 0.00023 0.00746 -0.00278 0.00798 -0.00602 C 0.00833 -0.00926 0.00885 -0.0125 0.0092 -0.01551 C 0.01041 -0.03102 0.01076 -0.04422 0.01146 -0.05996 C 0.0118 -0.06736 0.01198 -0.075 0.01267 -0.08218 C 0.01319 -0.08658 0.01441 -0.09074 0.0151 -0.09491 C 0.01562 -0.09908 0.0158 -0.10348 0.01632 -0.10764 C 0.01666 -0.11088 0.01701 -0.11412 0.01753 -0.11713 C 0.01823 -0.12454 0.01892 -0.13195 0.01979 -0.13935 C 0.02031 -0.1426 0.02066 -0.14584 0.02101 -0.14885 C 0.02239 -0.16111 0.02257 -0.16551 0.02465 -0.17917 C 0.02535 -0.18449 0.02639 -0.18959 0.02691 -0.19491 C 0.02778 -0.20139 0.02847 -0.20764 0.02934 -0.21412 C 0.02969 -0.21667 0.03003 -0.21945 0.03055 -0.22199 C 0.0309 -0.22408 0.03316 -0.22732 0.03177 -0.22824 C 0.03021 -0.2294 0.02934 -0.22523 0.02812 -0.22361 C 0.02778 -0.22199 0.02743 -0.22037 0.02691 -0.21875 C 0.02621 -0.21667 0.02517 -0.21459 0.02465 -0.2125 C 0.02396 -0.20996 0.02396 -0.20718 0.02344 -0.2044 C 0.02274 -0.20139 0.02135 -0.19838 0.02101 -0.19491 L 0.01857 -0.17593 C 0.01823 -0.17269 0.01771 -0.16968 0.01753 -0.16644 C 0.01701 -0.16065 0.01666 -0.15486 0.01632 -0.14885 C 0.01493 -0.13334 0.01545 -0.14283 0.01389 -0.12986 C 0.01337 -0.12616 0.01319 -0.12246 0.01267 -0.11875 C 0.01232 -0.11551 0.0118 -0.1125 0.01146 -0.10926 C 0.00989 -0.0956 0.01128 -0.10209 0.0092 -0.09329 C 0.00868 -0.08912 0.00851 -0.08496 0.00798 -0.08079 C 0.00764 -0.07848 0.00677 -0.07662 0.00677 -0.07431 C 0.00607 -0.06111 0.00607 -0.04792 0.00555 -0.03473 C 0.00538 -0.02986 0.00469 -0.02523 0.00434 -0.02037 C 0.00382 -0.01412 0.00382 -0.00764 0.00312 -0.00139 C 0.00295 0.00023 0.00087 0.00277 0.00191 0.00347 C 0.0033 0.0044 0.00434 0.00139 0.00555 0.00023 C 0.00642 -0.00185 0.00694 -0.00417 0.00798 -0.00602 C 0.00885 -0.00787 0.01041 -0.00926 0.01146 -0.01088 C 0.01389 -0.01459 0.01614 -0.01829 0.01857 -0.02199 C 0.02205 -0.02685 0.02621 -0.03102 0.02934 -0.03635 C 0.04288 -0.0588 0.02465 -0.02894 0.0401 -0.05209 C 0.06632 -0.09144 0.04375 -0.05764 0.0592 -0.0838 C 0.06146 -0.08773 0.06406 -0.09121 0.06632 -0.09491 C 0.07587 -0.11111 0.07101 -0.10371 0.07934 -0.12037 C 0.08125 -0.12408 0.08351 -0.12755 0.08524 -0.13148 C 0.08906 -0.13935 0.09184 -0.14792 0.09601 -0.15533 C 0.09844 -0.15949 0.10104 -0.16343 0.10312 -0.16806 C 0.10555 -0.17315 0.1066 -0.17894 0.1092 -0.1838 C 0.11389 -0.19329 0.11944 -0.20185 0.12465 -0.21088 C 0.13785 -0.23334 0.14184 -0.23889 0.16024 -0.26482 C 0.16493 -0.2713 0.17031 -0.27709 0.17465 -0.2838 C 0.18298 -0.29699 0.19045 -0.31135 0.19965 -0.32361 C 0.20399 -0.3294 0.20868 -0.33473 0.21267 -0.34098 C 0.22014 -0.35232 0.22621 -0.36528 0.2342 -0.37593 C 0.23923 -0.38287 0.24531 -0.38866 0.24965 -0.39653 C 0.25434 -0.40556 0.25607 -0.40926 0.26146 -0.41713 C 0.26337 -0.41991 0.26562 -0.42246 0.26753 -0.42523 C 0.26875 -0.42709 0.26979 -0.42963 0.27101 -0.43148 C 0.27291 -0.43426 0.27517 -0.43658 0.27708 -0.43935 C 0.27951 -0.44352 0.2809 -0.44885 0.2842 -0.45209 C 0.28576 -0.45371 0.2875 -0.4551 0.28889 -0.45695 C 0.29028 -0.4588 0.29114 -0.46135 0.29253 -0.4632 C 0.29357 -0.46505 0.29496 -0.46621 0.29601 -0.46806 C 0.29705 -0.46945 0.29757 -0.4713 0.29844 -0.47269 C 0.29948 -0.47454 0.30087 -0.4757 0.30208 -0.47755 C 0.30295 -0.47894 0.30347 -0.48079 0.30434 -0.48218 C 0.30625 -0.48519 0.30833 -0.4875 0.31041 -0.49028 C 0.31111 -0.49121 0.31198 -0.49213 0.31267 -0.49329 C 0.3151 -0.49769 0.31788 -0.50139 0.31979 -0.50602 C 0.32153 -0.50973 0.32257 -0.51389 0.32465 -0.51713 C 0.32916 -0.52431 0.34479 -0.53982 0.34965 -0.54422 C 0.37587 -0.56806 0.40312 -0.59005 0.42934 -0.61412 C 0.43923 -0.62315 0.4592 -0.64283 0.46979 -0.65047 C 0.475 -0.65417 0.48038 -0.65764 0.48541 -0.66158 C 0.49184 -0.66667 0.49791 -0.67269 0.50434 -0.67755 C 0.51423 -0.68496 0.54982 -0.71111 0.5651 -0.72037 C 0.6033 -0.74329 0.59427 -0.73681 0.62222 -0.75209 C 0.62778 -0.75533 0.63333 -0.75857 0.63889 -0.76158 C 0.64444 -0.76482 0.64982 -0.76852 0.65555 -0.77107 C 0.66163 -0.77385 0.66736 -0.77685 0.67344 -0.77917 C 0.72934 -0.80093 0.68837 -0.78496 0.72587 -0.79653 C 0.74791 -0.80301 0.73021 -0.79977 0.75555 -0.80579 C 0.77899 -0.81135 0.76528 -0.80718 0.78785 -0.81065 C 0.82899 -0.8169 0.7776 -0.81111 0.81875 -0.81551 C 0.83368 -0.81505 0.86771 -0.81551 0.88889 -0.81227 C 0.89097 -0.81181 0.89288 -0.81088 0.89496 -0.81065 C 0.89878 -0.80996 0.90295 -0.80973 0.90677 -0.80903 C 0.90885 -0.8088 0.91076 -0.8081 0.91285 -0.80741 C 0.91441 -0.80695 0.91597 -0.80625 0.91753 -0.80579 C 0.92378 -0.80486 0.93142 -0.80486 0.93785 -0.80278 C 0.95521 -0.79723 0.93385 -0.80162 0.9533 -0.79815 C 0.97378 -0.78912 0.94444 -0.80162 0.96996 -0.7919 C 0.97361 -0.79051 0.97691 -0.78843 0.98055 -0.78704 C 0.98455 -0.78565 0.98871 -0.78519 0.99253 -0.7838 C 0.99618 -0.78264 0.99965 -0.78056 1.0033 -0.77917 C 1.01528 -0.77408 1.01198 -0.77523 1.02118 -0.77269 C 1.02274 -0.77176 1.0243 -0.7706 1.02587 -0.76968 C 1.02708 -0.76898 1.0283 -0.76875 1.02951 -0.76806 C 1.03073 -0.76713 1.03194 -0.76598 1.03298 -0.76482 C 1.0375 -0.76042 1.03663 -0.76181 1.03906 -0.75857 " pathEditMode="relative" ptsTypes="AAAAAAAAAAAAAAAAAAAAAAAAAAAAAAAAAAAAAAAAAAAAAAAAAAAAAAAAAAAAAAAAAAAAAAAAAAAAAAAAAAAAAAAAAAAAAAAAAAAAAAAAAAAAAAAAAAAAAAAAAAAAAAAAAAAA">
                                      <p:cBhvr>
                                        <p:cTn id="6" dur="3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208 0.00046 C 0.00052 -0.09607 0.00278 -0.04607 -0.00035 -0.09005 C -0.00104 -0.10185 -0.00261 -0.125 -0.00261 -0.125 C -0.00226 -0.14352 -0.00209 -0.16204 -0.00156 -0.18056 C -0.00139 -0.18449 -0.0007 -0.18797 -0.00035 -0.19167 C 0.00017 -0.19653 0.00035 -0.20139 0.00087 -0.20602 C 0.00173 -0.21389 0.00208 -0.21065 0.0033 -0.21713 C 0.00382 -0.21991 0.00399 -0.22246 0.00451 -0.22523 C 0.00538 -0.23102 0.00555 -0.23102 0.00677 -0.23635 C 0.00642 -0.23148 0.00607 -0.22662 0.00555 -0.22199 C 0.00538 -0.21922 0.00469 -0.21667 0.00451 -0.21412 C 0.00382 -0.2044 0.00364 -0.19491 0.0033 -0.18542 C 0.00278 -0.14306 0.00278 -0.1007 0.00208 -0.05834 C 0.00191 -0.0463 -0.00156 -0.03773 -0.00035 -0.025 C 1.94444E-6 -0.02223 0.00121 -0.03033 0.00208 -0.03287 C 0.00295 -0.04422 0.00364 -0.05185 0.00451 -0.0632 C 0.00486 -0.06945 0.00521 -0.07593 0.00555 -0.08218 C 0.00538 -0.09074 0.0033 -0.16019 0.0033 -0.16644 C 0.0033 -0.17593 0.00382 -0.18542 0.00451 -0.19491 C 0.00469 -0.19815 0.00538 -0.20139 0.00555 -0.2044 C 0.00868 -0.23773 0.00503 -0.21042 0.00798 -0.22523 C 0.00885 -0.2294 0.00937 -0.2338 0.01041 -0.23773 C 0.01076 -0.23935 0.01163 -0.24422 0.01163 -0.2426 C 0.01163 -0.23982 0.01076 -0.23727 0.01041 -0.23473 C 0.01007 -0.23241 0.00955 -0.23033 0.0092 -0.22824 C 0.00885 -0.2257 0.00868 -0.22292 0.00798 -0.22037 C 0.00746 -0.2176 0.00642 -0.21505 0.00555 -0.2125 C 0.00521 -0.18797 0.00469 -0.16366 0.00451 -0.13935 C 0.00295 -0.01042 -0.00278 0.02477 0.00451 -0.02338 C 0.00399 -0.03195 0.00382 -0.04028 0.0033 -0.04885 C 0.00295 -0.05417 0.00208 -0.05949 0.00208 -0.06482 C 0.00208 -0.19861 -0.00052 -0.13611 0.00451 -0.18542 C 0.00486 -0.18959 0.00521 -0.19398 0.00555 -0.19815 C 0.00625 -0.20348 0.00712 -0.20741 0.00798 -0.2125 C 0.0092 -0.21181 0.01128 -0.2125 0.01163 -0.21088 C 0.01232 -0.20602 0.01041 -0.20139 0.01041 -0.19653 C 0.01041 -0.18704 0.01128 -0.17755 0.01163 -0.16806 C 0.01319 -0.12246 0.01302 -0.12107 0.01389 -0.06621 C 0.01354 -0.06111 0.01302 -0.05579 0.01285 -0.05047 C 0.01232 -0.03935 0.01232 -0.02824 0.01163 -0.01713 C 0.01146 -0.01482 0.01076 -0.01297 0.01041 -0.01065 C 0.00989 -0.0081 0.00972 -0.00533 0.0092 -0.00278 C 0.00851 0.00139 0.00416 0.01227 0.00677 0.00995 C 0.00955 0.00764 0.01076 0.00671 0.01285 0.00347 C 0.01371 0.00208 0.01423 0.00023 0.0151 -0.00116 C 0.01805 -0.00579 0.01875 -0.00602 0.02222 -0.00926 C 0.02639 -0.01713 0.02291 -0.01181 0.03055 -0.01875 C 0.03507 -0.02269 0.0375 -0.02639 0.04253 -0.02986 C 0.0441 -0.03079 0.04583 -0.03172 0.04722 -0.03287 C 0.06094 -0.04329 0.03976 -0.02778 0.05451 -0.04098 C 0.05555 -0.0419 0.05677 -0.0419 0.05798 -0.0426 C 0.06232 -0.04815 0.05851 -0.04375 0.0651 -0.04885 C 0.07691 -0.05787 0.05903 -0.0456 0.07344 -0.0551 C 0.07465 -0.05672 0.07569 -0.05857 0.07708 -0.05996 C 0.07847 -0.06135 0.08021 -0.06204 0.08177 -0.0632 C 0.08507 -0.06574 0.08819 -0.06852 0.09132 -0.07107 C 0.09427 -0.07338 0.1033 -0.08056 0.10555 -0.08218 C 0.10885 -0.08426 0.1118 -0.08681 0.1151 -0.08866 C 0.1191 -0.09051 0.12309 -0.09167 0.12708 -0.09329 C 0.13142 -0.09537 0.13576 -0.09792 0.1401 -0.09977 C 0.16771 -0.11088 0.16371 -0.1081 0.19132 -0.11551 C 0.19531 -0.11667 0.1993 -0.11806 0.2033 -0.11875 C 0.20764 -0.11945 0.21198 -0.11968 0.21632 -0.12037 C 0.23403 -0.12246 0.22239 -0.12107 0.23889 -0.12338 L 0.25087 -0.125 C 0.27969 -0.13357 0.24357 -0.12338 0.27222 -0.12986 C 0.27587 -0.13056 0.27934 -0.13218 0.28298 -0.1331 C 0.28611 -0.1338 0.28941 -0.1338 0.29253 -0.13449 C 0.29566 -0.13542 0.29878 -0.13704 0.30208 -0.13773 C 0.30486 -0.13843 0.30764 -0.13889 0.31041 -0.13935 C 0.31267 -0.13982 0.3151 -0.14051 0.31753 -0.14098 C 0.32031 -0.14144 0.32309 -0.1419 0.32587 -0.1426 C 0.33021 -0.14352 0.33715 -0.14514 0.34132 -0.14584 C 0.35069 -0.14676 0.37361 -0.14838 0.38177 -0.14885 L 0.4401 -0.14584 C 0.44444 -0.14537 0.44878 -0.14445 0.45312 -0.14422 C 0.46267 -0.14352 0.47222 -0.14329 0.48177 -0.1426 C 0.53333 -0.13843 0.49305 -0.14167 0.52708 -0.13611 C 0.5375 -0.13449 0.5559 -0.13357 0.5651 -0.1331 C 0.56875 -0.13241 0.57222 -0.13172 0.57587 -0.13148 C 0.60677 -0.12824 0.5842 -0.13172 0.60434 -0.12824 C 0.62621 -0.12107 0.60173 -0.12871 0.62344 -0.12338 C 0.62708 -0.12269 0.63055 -0.1213 0.6342 -0.12037 C 0.63802 -0.11922 0.64201 -0.11806 0.64601 -0.11713 C 0.65087 -0.11598 0.65555 -0.11551 0.66024 -0.11389 C 0.66562 -0.11227 0.67066 -0.10949 0.67587 -0.10764 C 0.68524 -0.10417 0.69479 -0.10116 0.70434 -0.09815 C 0.7092 -0.09653 0.71406 -0.0956 0.71857 -0.09329 C 0.72708 -0.08912 0.7309 -0.08681 0.7401 -0.0838 C 0.74392 -0.08241 0.74809 -0.08218 0.75191 -0.08056 C 0.7592 -0.07778 0.76632 -0.07431 0.77344 -0.07107 C 0.78194 -0.06736 0.78541 -0.06598 0.79357 -0.06158 C 0.79653 -0.05996 0.79913 -0.0581 0.80191 -0.05672 C 0.82274 -0.04699 0.79687 -0.06135 0.81979 -0.04885 C 0.82535 -0.04584 0.8309 -0.0426 0.83646 -0.03935 C 0.83923 -0.03773 0.84219 -0.03635 0.84479 -0.03449 C 0.84635 -0.03357 0.84791 -0.03218 0.84965 -0.03148 C 0.86285 -0.02431 0.85104 -0.03195 0.86267 -0.025 C 0.86423 -0.02408 0.8658 -0.02292 0.86736 -0.02176 C 0.86944 -0.0206 0.87153 -0.01991 0.87344 -0.01875 C 0.87656 -0.01667 0.87969 -0.01412 0.88298 -0.01227 C 0.88489 -0.01135 0.88698 -0.01042 0.88889 -0.00926 C 0.8901 -0.00834 0.89114 -0.00672 0.89236 -0.00602 C 0.89809 -0.00232 0.89809 -0.00394 0.90312 0.00046 C 0.90486 0.00185 0.90625 0.0037 0.90798 0.00509 C 0.90937 0.00648 0.91111 0.00717 0.91267 0.00833 C 0.91823 0.01296 0.91701 0.01412 0.92344 0.01782 C 0.92482 0.01875 0.92656 0.01898 0.92812 0.01944 C 0.93333 0.02453 0.93298 0.02453 0.93889 0.02893 C 0.94045 0.03009 0.94219 0.03102 0.94357 0.03217 C 0.94601 0.03402 0.95069 0.03842 0.95069 0.03842 C 0.95156 0.04004 0.95208 0.0419 0.95312 0.04328 C 0.95538 0.04583 0.95798 0.04745 0.96024 0.04953 C 0.96146 0.05069 0.96285 0.05139 0.96389 0.05277 C 0.9684 0.05879 0.9658 0.05694 0.97101 0.05902 L 0.98298 0.075 C 0.98455 0.07708 0.98594 0.07963 0.98767 0.08148 C 0.9908 0.08449 0.99444 0.08727 0.99722 0.09097 C 0.99844 0.09259 0.99965 0.09398 1.00069 0.0956 C 1.00243 0.09861 1.00278 0.10393 1.00555 0.10509 L 1.00903 0.10671 C 1.01666 0.1169 1.00833 0.10602 1.01736 0.1162 C 1.01823 0.11736 1.01892 0.11852 1.01979 0.11944 C 1.02639 0.12615 1.025 0.125 1.03055 0.12754 L 1.03298 0.1243 " pathEditMode="relative" ptsTypes="AAAAAAAAAAAAAAAAAAAAAAAAAAAAAAAAAAAAAAAAAAAAAAAAAAAAAAAAAAAAAAAAAAAAAAAAAAAAAAAAAAAAAAAAAAAAAAAAAAAAAAAAAAAAAAAAAAAAAAAAAAAAA">
                                      <p:cBhvr>
                                        <p:cTn id="10" dur="3000" fill="hold"/>
                                        <p:tgtEl>
                                          <p:spTgt spid="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35 -0.0044 C 0.00139 -0.01598 0.00156 -0.01598 0.00208 -0.03148 C 0.0026 -0.05417 0.0026 -0.07709 0.0033 -0.09977 C 0.00347 -0.10973 0.00399 -0.11991 0.00451 -0.12986 C 0.00486 -0.1426 0.00521 -0.15533 0.00555 -0.16806 C 0.00434 -0.19121 0.00382 -0.1831 0.00555 -0.20278 C 0.00642 -0.21088 0.0066 -0.21343 0.00798 -0.22037 C 0.00833 -0.22199 0.0092 -0.22685 0.0092 -0.225 C 0.0092 -0.22269 0.00729 -0.21667 0.00677 -0.21389 C 0.00642 -0.21181 0.0059 -0.20973 0.00555 -0.20764 C 0.00521 -0.2051 0.00503 -0.20232 0.00451 -0.19977 C 0.00382 -0.19653 0.00278 -0.19329 0.00208 -0.19028 C 0.00173 -0.1875 -0.00104 -0.16574 -0.00156 -0.15996 C -0.00209 -0.15255 -0.00226 -0.14514 -0.00278 -0.13773 C -0.00313 -0.13148 -0.00347 -0.125 -0.00382 -0.11875 C -0.00347 -0.09653 -0.0033 -0.07431 -0.00278 -0.05209 C -0.00243 -0.04098 -0.00139 -0.03125 -0.00035 -0.02037 C 1.94444E-6 -0.02246 0.00035 -0.02454 0.00087 -0.02662 C 0.00156 -0.02986 0.0026 -0.0331 0.0033 -0.03635 C 0.00416 -0.04098 0.00486 -0.04584 0.00555 -0.05047 C 0.00607 -0.05695 0.00677 -0.0632 0.00677 -0.06968 C 0.00677 -0.0919 0.00625 -0.11412 0.00555 -0.13611 C 0.00538 -0.14514 0.00399 -0.16019 0.0033 -0.16945 C 0.00451 -0.21459 0.00243 -0.1963 0.00677 -0.225 L 0.00555 -0.21713 C 0.00312 -0.11551 0.0033 -0.14468 0.00555 0.02083 C 0.00573 0.02569 0.00642 0.01134 0.00677 0.00671 C 0.00712 0.00231 0.00764 -0.00185 0.00798 -0.00602 C 0.0066 -0.05718 0.00625 -0.04445 0.00798 -0.09329 C 0.00833 -0.1007 0.00868 -0.1081 0.0092 -0.11551 C 0.00937 -0.11875 0.01007 -0.12199 0.01041 -0.125 C 0.01094 -0.13102 0.01128 -0.13681 0.01163 -0.1426 C 0.01198 -0.15 0.01232 -0.15741 0.01285 -0.16482 C 0.01319 -0.17385 0.01337 -0.18287 0.01389 -0.19167 C 0.01406 -0.19445 0.01597 -0.19723 0.0151 -0.19977 C 0.01458 -0.20139 0.01354 -0.19653 0.01285 -0.19491 C 0.01059 -0.18357 0.01111 -0.18727 0.01041 -0.16945 C 0.00816 -0.1088 0.01076 -0.14352 0.00798 -0.11088 C 0.00764 -0.09931 0.00729 -0.0875 0.00677 -0.07593 C 0.0066 -0.07107 0.00555 -0.06644 0.00555 -0.06158 C 0.00555 -0.05695 0.00642 -0.05209 0.00677 -0.04746 C 0.00729 -0.0331 0.00798 -0.01875 0.00798 -0.0044 C 0.00798 -0.00139 0.00677 0.00185 0.00677 0.00509 C 0.00677 0.00717 0.00746 0.00069 0.00798 -0.00139 C 0.00885 -0.00579 0.01024 -0.00973 0.01163 -0.01412 C 0.01198 -0.01713 0.01215 -0.02037 0.01285 -0.02361 C 0.01302 -0.02523 0.01371 -0.02662 0.01389 -0.02824 C 0.01562 -0.0382 0.01632 -0.04422 0.01753 -0.05371 C 0.01788 -0.06227 0.01823 -0.0706 0.01875 -0.07917 C 0.01892 -0.08334 0.01962 -0.0875 0.01996 -0.0919 C 0.02083 -0.10973 0.02014 -0.12801 0.02222 -0.14584 C 0.02274 -0.14885 0.02274 -0.15209 0.02344 -0.15533 C 0.02396 -0.15764 0.025 -0.15949 0.02587 -0.16158 C 0.02621 -0.16366 0.02673 -0.16574 0.02708 -0.16806 C 0.02795 -0.17385 0.02812 -0.17662 0.02951 -0.18218 C 0.02951 -0.18218 0.03246 -0.19422 0.03298 -0.19653 C 0.03333 -0.19815 0.03385 -0.19977 0.0342 -0.20139 C 0.03455 -0.20348 0.03507 -0.20556 0.03541 -0.20764 C 0.0368 -0.21644 0.03646 -0.21551 0.03785 -0.225 C 0.03819 -0.22778 0.03837 -0.23056 0.03889 -0.2331 C 0.03958 -0.23519 0.04062 -0.23727 0.04132 -0.23935 C 0.04166 -0.24213 0.04219 -0.24468 0.04253 -0.24723 C 0.04462 -0.26667 0.04288 -0.25695 0.04496 -0.27755 C 0.04514 -0.2801 0.04566 -0.28264 0.04618 -0.28542 C 0.04653 -0.28866 0.0467 -0.2919 0.04722 -0.29491 C 0.04791 -0.29769 0.04896 -0.30023 0.04965 -0.30278 C 0.05 -0.30602 0.05035 -0.30926 0.05087 -0.31227 C 0.05139 -0.31551 0.05243 -0.31875 0.0533 -0.32199 C 0.05416 -0.32547 0.05486 -0.32917 0.05555 -0.3331 C 0.05607 -0.33565 0.05625 -0.33843 0.05677 -0.34098 C 0.05746 -0.34422 0.05851 -0.34723 0.0592 -0.35047 C 0.05972 -0.35301 0.05972 -0.35579 0.06041 -0.35834 C 0.06094 -0.36111 0.06198 -0.36366 0.06285 -0.36644 C 0.06892 -0.38866 0.06163 -0.36412 0.06753 -0.3838 C 0.07014 -0.40533 0.06684 -0.38218 0.07118 -0.40116 C 0.0717 -0.40417 0.07309 -0.41621 0.07344 -0.41875 C 0.07378 -0.4213 0.07396 -0.42408 0.07465 -0.42662 C 0.07517 -0.42894 0.07621 -0.43079 0.07708 -0.43287 C 0.08038 -0.45579 0.07569 -0.42755 0.08055 -0.44723 C 0.08125 -0.44977 0.08125 -0.45255 0.08177 -0.4551 C 0.08246 -0.45787 0.08351 -0.46042 0.0842 -0.4632 C 0.08472 -0.46528 0.08472 -0.46736 0.08541 -0.46945 C 0.08594 -0.47176 0.08698 -0.47361 0.08785 -0.47593 C 0.08941 -0.48102 0.09062 -0.48658 0.09253 -0.49167 C 0.09479 -0.49769 0.09548 -0.5 0.09844 -0.50602 C 0.09965 -0.5081 0.10104 -0.51019 0.10208 -0.51227 C 0.10694 -0.52269 0.10173 -0.51829 0.11163 -0.53148 C 0.1243 -0.54838 0.10503 -0.52223 0.11875 -0.5426 C 0.12101 -0.54584 0.12396 -0.54838 0.12587 -0.55209 C 0.12673 -0.55371 0.12726 -0.55533 0.1283 -0.55672 C 0.12916 -0.5581 0.13073 -0.5588 0.13177 -0.55996 C 0.13351 -0.56158 0.13507 -0.56297 0.13663 -0.56482 C 0.13906 -0.5676 0.14097 -0.57153 0.14375 -0.57431 C 0.15764 -0.5882 0.14045 -0.57037 0.15208 -0.5838 C 0.15347 -0.58542 0.15538 -0.58681 0.15677 -0.58843 C 0.15816 -0.59005 0.15903 -0.5919 0.16041 -0.59329 C 0.1618 -0.59491 0.16371 -0.5963 0.1651 -0.59792 C 0.16684 -0.6 0.16823 -0.60255 0.16996 -0.6044 C 0.17291 -0.60787 0.17621 -0.61065 0.17951 -0.61389 C 0.18107 -0.61551 0.18281 -0.6169 0.1842 -0.61875 C 0.18541 -0.62014 0.18646 -0.62199 0.18785 -0.62338 C 0.1908 -0.62685 0.19444 -0.62917 0.19722 -0.63287 C 0.20139 -0.63843 0.20486 -0.64352 0.21041 -0.64723 C 0.21198 -0.64838 0.21371 -0.64908 0.2151 -0.65047 C 0.22743 -0.66065 0.21267 -0.65023 0.22465 -0.65834 C 0.23507 -0.67223 0.22187 -0.65533 0.23177 -0.66621 C 0.23316 -0.6676 0.23403 -0.66968 0.23541 -0.67107 C 0.2368 -0.67246 0.23871 -0.67292 0.2401 -0.67431 C 0.24114 -0.675 0.24166 -0.67639 0.24253 -0.67732 C 0.24444 -0.67963 0.24653 -0.68148 0.24844 -0.6838 C 0.25052 -0.68635 0.25208 -0.68959 0.25451 -0.69167 L 0.26163 -0.69792 C 0.26285 -0.69908 0.26406 -0.69977 0.2651 -0.70116 C 0.27326 -0.71204 0.26059 -0.6956 0.27118 -0.70764 C 0.2783 -0.71574 0.27291 -0.7125 0.27951 -0.71551 C 0.28021 -0.71644 0.28073 -0.71806 0.28177 -0.71875 C 0.28559 -0.7213 0.28958 -0.72315 0.29375 -0.725 C 0.29496 -0.72547 0.29618 -0.72593 0.29722 -0.72662 C 0.29896 -0.72755 0.30035 -0.72871 0.30208 -0.72986 C 0.30312 -0.73033 0.30451 -0.73079 0.30555 -0.73125 C 0.30764 -0.73241 0.30955 -0.73357 0.31163 -0.73449 C 0.31267 -0.73519 0.31389 -0.73565 0.3151 -0.73611 C 0.3191 -0.73727 0.32708 -0.73935 0.32708 -0.73935 C 0.32864 -0.74028 0.33021 -0.74167 0.33177 -0.74236 C 0.33385 -0.74352 0.34062 -0.74514 0.34253 -0.7456 C 0.34809 -0.74723 0.34705 -0.74746 0.3533 -0.74885 C 0.35885 -0.75 0.36996 -0.75185 0.36996 -0.75185 C 0.38611 -0.75139 0.40243 -0.75162 0.41875 -0.75047 C 0.42205 -0.75 0.425 -0.74815 0.4283 -0.74723 C 0.43021 -0.74676 0.43229 -0.7463 0.4342 -0.7456 C 0.43541 -0.74514 0.43646 -0.74445 0.43767 -0.74398 C 0.43976 -0.74329 0.44184 -0.74329 0.44375 -0.74236 C 0.44583 -0.74167 0.44757 -0.74005 0.44965 -0.73935 C 0.45156 -0.73843 0.45364 -0.73843 0.45555 -0.73773 C 0.45764 -0.73681 0.45955 -0.73542 0.46163 -0.73449 C 0.47482 -0.72801 0.46337 -0.7338 0.47344 -0.72986 C 0.47587 -0.72871 0.4783 -0.72755 0.48055 -0.72662 C 0.48333 -0.72547 0.48802 -0.72338 0.4901 -0.72176 C 0.49184 -0.7206 0.49323 -0.71829 0.49496 -0.71713 C 0.49601 -0.71621 0.49722 -0.71598 0.49844 -0.71551 C 0.50052 -0.71435 0.50243 -0.71343 0.50434 -0.71227 C 0.50764 -0.71042 0.51076 -0.7081 0.51389 -0.70602 C 0.51545 -0.70486 0.51719 -0.70417 0.51875 -0.70278 C 0.53107 -0.6919 0.51198 -0.70857 0.52708 -0.69653 C 0.52708 -0.69653 0.53594 -0.68843 0.53767 -0.68681 C 0.53889 -0.68588 0.5401 -0.68449 0.54132 -0.6838 C 0.54288 -0.68264 0.54462 -0.68172 0.54618 -0.68056 C 0.54774 -0.67917 0.54913 -0.67709 0.55087 -0.6757 C 0.55243 -0.67454 0.55399 -0.67385 0.55555 -0.67269 C 0.55694 -0.67176 0.55798 -0.67037 0.5592 -0.66945 C 0.56076 -0.66829 0.5625 -0.6676 0.56389 -0.66621 C 0.56719 -0.66343 0.56996 -0.65903 0.57344 -0.65672 C 0.575 -0.65579 0.57673 -0.65486 0.5783 -0.65348 C 0.57969 -0.65232 0.58055 -0.65023 0.58177 -0.64885 C 0.58298 -0.64769 0.5842 -0.64676 0.58541 -0.6456 C 0.58628 -0.64468 0.5868 -0.64329 0.58767 -0.64236 C 0.5901 -0.64028 0.59253 -0.63843 0.59496 -0.63611 C 0.59653 -0.63449 0.59809 -0.63287 0.59965 -0.63125 C 0.60087 -0.63033 0.60208 -0.6294 0.6033 -0.62824 C 0.60486 -0.62616 0.60642 -0.62385 0.60798 -0.62176 C 0.6092 -0.62014 0.61059 -0.61898 0.61163 -0.61713 C 0.61232 -0.61551 0.61302 -0.61366 0.61389 -0.61227 C 0.61493 -0.61088 0.61632 -0.61019 0.61753 -0.60903 C 0.61979 -0.6044 0.61996 -0.60348 0.62344 -0.59954 C 0.62465 -0.59838 0.62587 -0.59769 0.62708 -0.59653 C 0.6283 -0.59491 0.62934 -0.59306 0.63055 -0.59167 C 0.63177 -0.59051 0.63316 -0.58982 0.6342 -0.58843 C 0.63628 -0.58611 0.63854 -0.5838 0.6401 -0.58056 C 0.64097 -0.57894 0.64149 -0.57709 0.64253 -0.57593 C 0.64357 -0.57454 0.64496 -0.57385 0.64618 -0.57269 C 0.64826 -0.57014 0.65 -0.56736 0.65208 -0.56482 L 0.65451 -0.56158 C 0.65521 -0.56042 0.6559 -0.55926 0.65677 -0.55834 C 0.65937 -0.55602 0.66076 -0.55533 0.66285 -0.55209 C 0.66371 -0.55047 0.66423 -0.54885 0.6651 -0.54723 C 0.6658 -0.54607 0.66684 -0.54514 0.66753 -0.54398 C 0.67014 -0.53959 0.66979 -0.53959 0.67118 -0.53449 C 0.67066 -0.53195 0.67083 -0.52894 0.66996 -0.52662 C 0.6691 -0.52454 0.66736 -0.52361 0.66632 -0.52176 C 0.66545 -0.52037 0.66458 -0.51875 0.66389 -0.51713 C 0.66302 -0.51505 0.66232 -0.51297 0.66163 -0.51065 C 0.66111 -0.50926 0.66094 -0.50741 0.66041 -0.50602 C 0.65972 -0.50417 0.65851 -0.50301 0.65798 -0.50116 C 0.65694 -0.49815 0.65694 -0.49445 0.65555 -0.49167 C 0.65191 -0.48426 0.65364 -0.48866 0.65087 -0.47732 L 0.64722 -0.4632 C 0.64687 -0.46158 0.64687 -0.45973 0.64618 -0.45834 L 0.64375 -0.45371 C 0.64201 -0.44676 0.64149 -0.44514 0.6401 -0.43611 C 0.63976 -0.43357 0.63941 -0.43079 0.63889 -0.42824 C 0.63871 -0.42662 0.63802 -0.425 0.63785 -0.42338 C 0.63715 -0.42037 0.63698 -0.41713 0.63663 -0.41389 C 0.63524 -0.40394 0.63541 -0.40741 0.6342 -0.39653 C 0.63333 -0.38912 0.63229 -0.375 0.63177 -0.36783 C 0.63125 -0.35949 0.63107 -0.35093 0.63055 -0.3426 C 0.63021 -0.325 0.62986 -0.30764 0.62951 -0.29005 C 0.62795 -0.23797 0.62882 -0.28079 0.62708 -0.23773 C 0.62656 -0.2257 0.62639 -0.21343 0.62587 -0.20139 C 0.62569 -0.19699 0.625 -0.19283 0.62465 -0.18866 C 0.62378 -0.17639 0.62326 -0.16412 0.62222 -0.15209 C 0.62187 -0.14723 0.62135 -0.1426 0.62118 -0.13773 C 0.62066 -0.13148 0.62048 -0.125 0.61996 -0.11875 C 0.61962 -0.11667 0.6191 -0.11459 0.61875 -0.1125 C 0.61788 -0.10718 0.61719 -0.10185 0.61632 -0.09653 C 0.61597 -0.09398 0.61545 -0.09121 0.6151 -0.08866 L 0.61285 -0.06644 C 0.61232 -0.06273 0.61232 -0.05903 0.61163 -0.05533 L 0.6092 -0.0426 C 0.60885 -0.04051 0.60833 -0.03843 0.60798 -0.03635 C 0.60694 -0.02778 0.60486 -0.01019 0.6033 -0.00139 L 0.60208 0.00509 C 0.60173 0.00926 0.60121 0.01342 0.60087 0.01782 C 0.60035 0.02291 0.60017 0.02824 0.59965 0.03356 C 0.59844 0.04745 0.59844 0.03981 0.59618 0.05578 C 0.59566 0.05833 0.59531 0.06111 0.59496 0.06365 C 0.5941 0.06805 0.59323 0.07222 0.59253 0.07639 C 0.59219 0.07916 0.59132 0.08171 0.59132 0.08426 C 0.59132 0.08611 0.59219 0.08125 0.59253 0.07963 C 0.59253 0.0787 0.59219 0.05532 0.58889 0.05115 L 0.58298 0.04305 C 0.58177 0.04143 0.5809 0.03958 0.57951 0.03842 C 0.56927 0.02916 0.58212 0.04004 0.57222 0.03356 C 0.56302 0.02754 0.57413 0.03287 0.5651 0.02893 C 0.56232 0.0294 0.55955 0.0294 0.55677 0.03032 C 0.55538 0.03102 0.55434 0.0324 0.5533 0.03356 C 0.54184 0.04699 0.55104 0.03634 0.54496 0.04629 C 0.54201 0.05092 0.54132 0.05115 0.53767 0.05416 C 0.53698 0.05578 0.53628 0.0574 0.53541 0.05902 C 0.53472 0.06018 0.53368 0.06088 0.53298 0.06203 C 0.53125 0.06527 0.53021 0.06898 0.5283 0.07176 C 0.52743 0.07268 0.52656 0.07361 0.52587 0.07477 C 0.525 0.07639 0.52448 0.07824 0.52344 0.07963 C 0.52118 0.08287 0.51632 0.08912 0.51632 0.08912 C 0.5151 0.08865 0.51371 0.08865 0.51285 0.0875 C 0.5118 0.08634 0.51215 0.08426 0.51163 0.08287 C 0.51128 0.08217 0.50677 0.07199 0.50434 0.07014 C 0.5033 0.06921 0.50208 0.06898 0.50087 0.06852 C 0.48976 0.07222 0.50347 0.06782 0.48889 0.07176 C 0.48767 0.07199 0.48212 0.07384 0.48055 0.07477 C 0.47673 0.07754 0.47413 0.08171 0.47101 0.08588 L 0.46875 0.08912 C 0.46753 0.09074 0.46649 0.09259 0.4651 0.09398 L 0.46163 0.09699 C 0.46094 0.09444 0.45989 0.08912 0.45798 0.0875 C 0.4559 0.08588 0.4533 0.08541 0.45087 0.08426 C 0.44965 0.08379 0.44844 0.0831 0.44722 0.08287 C 0.44062 0.08055 0.4441 0.08171 0.43663 0.07963 C 0.42743 0.08009 0.41823 0.07986 0.4092 0.08125 C 0.40677 0.08148 0.40416 0.0824 0.40208 0.08426 C 0.39097 0.09421 0.40451 0.08171 0.39618 0.09074 C 0.39496 0.0919 0.39357 0.09259 0.39253 0.09398 C 0.39166 0.0949 0.39114 0.09629 0.3901 0.09699 C 0.38785 0.09861 0.38298 0.10023 0.38298 0.10023 C 0.38229 0.09907 0.38177 0.09745 0.38055 0.09699 C 0.3743 0.09514 0.36163 0.09398 0.36163 0.09398 C 0.33889 0.0956 0.34774 0.09259 0.3342 0.09861 L 0.32708 0.10185 L 0.32344 0.10347 C 0.32083 0.10694 0.32222 0.10648 0.31996 0.10648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
                                      <p:cBhvr>
                                        <p:cTn id="14" dur="3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0"/>
            <a:ext cx="9144000" cy="151604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noProof="0" dirty="0">
                <a:ln>
                  <a:noFill/>
                </a:ln>
                <a:solidFill>
                  <a:srgbClr val="EB352A"/>
                </a:solidFill>
                <a:effectLst/>
                <a:uLnTx/>
                <a:uFillTx/>
                <a:latin typeface="VAG Rundschrift D Regular" pitchFamily="2" charset="77"/>
                <a:ea typeface="VAG Rounded" charset="0"/>
                <a:cs typeface="VAG Rounded" charset="0"/>
              </a:rPr>
              <a:t>Winners!</a:t>
            </a:r>
          </a:p>
        </p:txBody>
      </p:sp>
      <p:pic>
        <p:nvPicPr>
          <p:cNvPr id="2" name="Picture 1">
            <a:extLst>
              <a:ext uri="{FF2B5EF4-FFF2-40B4-BE49-F238E27FC236}">
                <a16:creationId xmlns:a16="http://schemas.microsoft.com/office/drawing/2014/main" id="{55B31972-BE0D-B64C-ABE3-C9C6E6C72220}"/>
              </a:ext>
            </a:extLst>
          </p:cNvPr>
          <p:cNvPicPr>
            <a:picLocks noChangeAspect="1"/>
          </p:cNvPicPr>
          <p:nvPr/>
        </p:nvPicPr>
        <p:blipFill>
          <a:blip r:embed="rId3"/>
          <a:stretch>
            <a:fillRect/>
          </a:stretch>
        </p:blipFill>
        <p:spPr>
          <a:xfrm>
            <a:off x="0" y="0"/>
            <a:ext cx="3835400" cy="1130300"/>
          </a:xfrm>
          <a:prstGeom prst="rect">
            <a:avLst/>
          </a:prstGeom>
        </p:spPr>
      </p:pic>
      <p:pic>
        <p:nvPicPr>
          <p:cNvPr id="9" name="Picture 8">
            <a:extLst>
              <a:ext uri="{FF2B5EF4-FFF2-40B4-BE49-F238E27FC236}">
                <a16:creationId xmlns:a16="http://schemas.microsoft.com/office/drawing/2014/main" id="{D5BDF5D1-EF11-FD47-AFB3-D5D57B3475CF}"/>
              </a:ext>
            </a:extLst>
          </p:cNvPr>
          <p:cNvPicPr>
            <a:picLocks noChangeAspect="1"/>
          </p:cNvPicPr>
          <p:nvPr/>
        </p:nvPicPr>
        <p:blipFill>
          <a:blip r:embed="rId3"/>
          <a:stretch>
            <a:fillRect/>
          </a:stretch>
        </p:blipFill>
        <p:spPr>
          <a:xfrm flipH="1">
            <a:off x="5308600" y="0"/>
            <a:ext cx="3835400" cy="1130300"/>
          </a:xfrm>
          <a:prstGeom prst="rect">
            <a:avLst/>
          </a:prstGeom>
        </p:spPr>
      </p:pic>
      <p:pic>
        <p:nvPicPr>
          <p:cNvPr id="10" name="Picture 9" descr="stock-photo-girl-lying-on-front-on-deck-of-sailing-boat-out-at-sea-smiling-portrait-215274025.jpg">
            <a:extLst>
              <a:ext uri="{FF2B5EF4-FFF2-40B4-BE49-F238E27FC236}">
                <a16:creationId xmlns:a16="http://schemas.microsoft.com/office/drawing/2014/main" id="{1DED4FA6-AFB7-7A45-8051-AE4EEE537ED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1919838"/>
            <a:ext cx="2286000" cy="3628270"/>
          </a:xfrm>
          <a:prstGeom prst="rect">
            <a:avLst/>
          </a:prstGeom>
        </p:spPr>
      </p:pic>
      <p:pic>
        <p:nvPicPr>
          <p:cNvPr id="11" name="Picture 10">
            <a:extLst>
              <a:ext uri="{FF2B5EF4-FFF2-40B4-BE49-F238E27FC236}">
                <a16:creationId xmlns:a16="http://schemas.microsoft.com/office/drawing/2014/main" id="{F4D1B1C5-6ACD-3E46-9480-DF0C181401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0" y="1919838"/>
            <a:ext cx="2286000" cy="3630266"/>
          </a:xfrm>
          <a:prstGeom prst="rect">
            <a:avLst/>
          </a:prstGeom>
        </p:spPr>
      </p:pic>
      <p:pic>
        <p:nvPicPr>
          <p:cNvPr id="12" name="Picture 11">
            <a:extLst>
              <a:ext uri="{FF2B5EF4-FFF2-40B4-BE49-F238E27FC236}">
                <a16:creationId xmlns:a16="http://schemas.microsoft.com/office/drawing/2014/main" id="{534C482E-8290-F844-8942-A2B1CEF4D0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0" y="1919838"/>
            <a:ext cx="2286000" cy="3630266"/>
          </a:xfrm>
          <a:prstGeom prst="rect">
            <a:avLst/>
          </a:prstGeom>
        </p:spPr>
      </p:pic>
      <p:pic>
        <p:nvPicPr>
          <p:cNvPr id="15" name="Picture 14">
            <a:extLst>
              <a:ext uri="{FF2B5EF4-FFF2-40B4-BE49-F238E27FC236}">
                <a16:creationId xmlns:a16="http://schemas.microsoft.com/office/drawing/2014/main" id="{7EFE05EA-A5B4-3642-ADE4-FFDF0AA1C0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58000" y="1919838"/>
            <a:ext cx="2286000" cy="3628270"/>
          </a:xfrm>
          <a:prstGeom prst="rect">
            <a:avLst/>
          </a:prstGeom>
        </p:spPr>
      </p:pic>
      <p:pic>
        <p:nvPicPr>
          <p:cNvPr id="21" name="Picture 20">
            <a:extLst>
              <a:ext uri="{FF2B5EF4-FFF2-40B4-BE49-F238E27FC236}">
                <a16:creationId xmlns:a16="http://schemas.microsoft.com/office/drawing/2014/main" id="{B3F8893B-DCFE-8B43-84AE-E6489E08F545}"/>
              </a:ext>
            </a:extLst>
          </p:cNvPr>
          <p:cNvPicPr>
            <a:picLocks noChangeAspect="1"/>
          </p:cNvPicPr>
          <p:nvPr/>
        </p:nvPicPr>
        <p:blipFill>
          <a:blip r:embed="rId8"/>
          <a:stretch>
            <a:fillRect/>
          </a:stretch>
        </p:blipFill>
        <p:spPr>
          <a:xfrm>
            <a:off x="1763486" y="-6853668"/>
            <a:ext cx="5617028" cy="6732994"/>
          </a:xfrm>
          <a:prstGeom prst="rect">
            <a:avLst/>
          </a:prstGeom>
        </p:spPr>
      </p:pic>
      <p:pic>
        <p:nvPicPr>
          <p:cNvPr id="22" name="Picture 21">
            <a:extLst>
              <a:ext uri="{FF2B5EF4-FFF2-40B4-BE49-F238E27FC236}">
                <a16:creationId xmlns:a16="http://schemas.microsoft.com/office/drawing/2014/main" id="{91660206-7BDD-EF4A-9E55-CF75557224E9}"/>
              </a:ext>
            </a:extLst>
          </p:cNvPr>
          <p:cNvPicPr>
            <a:picLocks noChangeAspect="1"/>
          </p:cNvPicPr>
          <p:nvPr/>
        </p:nvPicPr>
        <p:blipFill>
          <a:blip r:embed="rId9"/>
          <a:stretch>
            <a:fillRect/>
          </a:stretch>
        </p:blipFill>
        <p:spPr>
          <a:xfrm>
            <a:off x="331560" y="-5970236"/>
            <a:ext cx="8436430" cy="5768338"/>
          </a:xfrm>
          <a:prstGeom prst="rect">
            <a:avLst/>
          </a:prstGeom>
        </p:spPr>
      </p:pic>
      <p:pic>
        <p:nvPicPr>
          <p:cNvPr id="23" name="Picture 22">
            <a:extLst>
              <a:ext uri="{FF2B5EF4-FFF2-40B4-BE49-F238E27FC236}">
                <a16:creationId xmlns:a16="http://schemas.microsoft.com/office/drawing/2014/main" id="{418C7CBA-CF1D-594E-B764-C426117D28F3}"/>
              </a:ext>
            </a:extLst>
          </p:cNvPr>
          <p:cNvPicPr>
            <a:picLocks noChangeAspect="1"/>
          </p:cNvPicPr>
          <p:nvPr/>
        </p:nvPicPr>
        <p:blipFill>
          <a:blip r:embed="rId10"/>
          <a:stretch>
            <a:fillRect/>
          </a:stretch>
        </p:blipFill>
        <p:spPr>
          <a:xfrm>
            <a:off x="729343" y="-7246901"/>
            <a:ext cx="7707086" cy="7186564"/>
          </a:xfrm>
          <a:prstGeom prst="rect">
            <a:avLst/>
          </a:prstGeom>
        </p:spPr>
      </p:pic>
      <p:pic>
        <p:nvPicPr>
          <p:cNvPr id="24" name="Picture 23">
            <a:extLst>
              <a:ext uri="{FF2B5EF4-FFF2-40B4-BE49-F238E27FC236}">
                <a16:creationId xmlns:a16="http://schemas.microsoft.com/office/drawing/2014/main" id="{754FF71B-822A-F34F-87DC-B2BA449722A8}"/>
              </a:ext>
            </a:extLst>
          </p:cNvPr>
          <p:cNvPicPr>
            <a:picLocks noChangeAspect="1"/>
          </p:cNvPicPr>
          <p:nvPr/>
        </p:nvPicPr>
        <p:blipFill>
          <a:blip r:embed="rId11"/>
          <a:stretch>
            <a:fillRect/>
          </a:stretch>
        </p:blipFill>
        <p:spPr>
          <a:xfrm>
            <a:off x="0" y="-7547211"/>
            <a:ext cx="8436429" cy="7486874"/>
          </a:xfrm>
          <a:prstGeom prst="rect">
            <a:avLst/>
          </a:prstGeom>
        </p:spPr>
      </p:pic>
      <p:pic>
        <p:nvPicPr>
          <p:cNvPr id="27" name="Picture 26">
            <a:extLst>
              <a:ext uri="{FF2B5EF4-FFF2-40B4-BE49-F238E27FC236}">
                <a16:creationId xmlns:a16="http://schemas.microsoft.com/office/drawing/2014/main" id="{97FE8C06-5B62-5B4A-9433-E41C3857365B}"/>
              </a:ext>
            </a:extLst>
          </p:cNvPr>
          <p:cNvPicPr>
            <a:picLocks noChangeAspect="1"/>
          </p:cNvPicPr>
          <p:nvPr/>
        </p:nvPicPr>
        <p:blipFill>
          <a:blip r:embed="rId8"/>
          <a:stretch>
            <a:fillRect/>
          </a:stretch>
        </p:blipFill>
        <p:spPr>
          <a:xfrm>
            <a:off x="1915886" y="-6929915"/>
            <a:ext cx="5617028" cy="6732994"/>
          </a:xfrm>
          <a:prstGeom prst="rect">
            <a:avLst/>
          </a:prstGeom>
        </p:spPr>
      </p:pic>
      <p:pic>
        <p:nvPicPr>
          <p:cNvPr id="28" name="Picture 27">
            <a:extLst>
              <a:ext uri="{FF2B5EF4-FFF2-40B4-BE49-F238E27FC236}">
                <a16:creationId xmlns:a16="http://schemas.microsoft.com/office/drawing/2014/main" id="{EDBC9D25-7D66-334B-8764-E54419FD6701}"/>
              </a:ext>
            </a:extLst>
          </p:cNvPr>
          <p:cNvPicPr>
            <a:picLocks noChangeAspect="1"/>
          </p:cNvPicPr>
          <p:nvPr/>
        </p:nvPicPr>
        <p:blipFill>
          <a:blip r:embed="rId9"/>
          <a:stretch>
            <a:fillRect/>
          </a:stretch>
        </p:blipFill>
        <p:spPr>
          <a:xfrm>
            <a:off x="483960" y="-5817836"/>
            <a:ext cx="8436430" cy="5768338"/>
          </a:xfrm>
          <a:prstGeom prst="rect">
            <a:avLst/>
          </a:prstGeom>
        </p:spPr>
      </p:pic>
      <p:pic>
        <p:nvPicPr>
          <p:cNvPr id="29" name="Picture 28">
            <a:extLst>
              <a:ext uri="{FF2B5EF4-FFF2-40B4-BE49-F238E27FC236}">
                <a16:creationId xmlns:a16="http://schemas.microsoft.com/office/drawing/2014/main" id="{2CA5EBA2-4524-E54D-8D5A-1515EEEC46C6}"/>
              </a:ext>
            </a:extLst>
          </p:cNvPr>
          <p:cNvPicPr>
            <a:picLocks noChangeAspect="1"/>
          </p:cNvPicPr>
          <p:nvPr/>
        </p:nvPicPr>
        <p:blipFill>
          <a:blip r:embed="rId10"/>
          <a:stretch>
            <a:fillRect/>
          </a:stretch>
        </p:blipFill>
        <p:spPr>
          <a:xfrm>
            <a:off x="971323" y="-7295401"/>
            <a:ext cx="7707086" cy="7186564"/>
          </a:xfrm>
          <a:prstGeom prst="rect">
            <a:avLst/>
          </a:prstGeom>
        </p:spPr>
      </p:pic>
      <p:pic>
        <p:nvPicPr>
          <p:cNvPr id="30" name="Picture 29">
            <a:extLst>
              <a:ext uri="{FF2B5EF4-FFF2-40B4-BE49-F238E27FC236}">
                <a16:creationId xmlns:a16="http://schemas.microsoft.com/office/drawing/2014/main" id="{04043A11-F9F3-7749-83B8-13C1A22E02D0}"/>
              </a:ext>
            </a:extLst>
          </p:cNvPr>
          <p:cNvPicPr>
            <a:picLocks noChangeAspect="1"/>
          </p:cNvPicPr>
          <p:nvPr/>
        </p:nvPicPr>
        <p:blipFill>
          <a:blip r:embed="rId11"/>
          <a:stretch>
            <a:fillRect/>
          </a:stretch>
        </p:blipFill>
        <p:spPr>
          <a:xfrm>
            <a:off x="-1" y="-7805797"/>
            <a:ext cx="8436429" cy="7486874"/>
          </a:xfrm>
          <a:prstGeom prst="rect">
            <a:avLst/>
          </a:prstGeom>
        </p:spPr>
      </p:pic>
    </p:spTree>
    <p:extLst>
      <p:ext uri="{BB962C8B-B14F-4D97-AF65-F5344CB8AC3E}">
        <p14:creationId xmlns:p14="http://schemas.microsoft.com/office/powerpoint/2010/main" val="971467666"/>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1000"/>
                                  </p:stCondLst>
                                  <p:iterate type="lt">
                                    <p:tmPct val="10000"/>
                                  </p:iterate>
                                  <p:childTnLst>
                                    <p:animMotion origin="layout" path="M 0 3.33333E-6 L 0 -0.07223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par>
                          <p:cTn id="11" fill="hold">
                            <p:stCondLst>
                              <p:cond delay="1850"/>
                            </p:stCondLst>
                            <p:childTnLst>
                              <p:par>
                                <p:cTn id="12" presetID="42" presetClass="path" presetSubtype="0" accel="50000" decel="50000" fill="hold" nodeType="afterEffect">
                                  <p:stCondLst>
                                    <p:cond delay="0"/>
                                  </p:stCondLst>
                                  <p:childTnLst>
                                    <p:animMotion origin="layout" path="M 0 0.00463 L 0 2.04652 " pathEditMode="relative" rAng="0" ptsTypes="AA">
                                      <p:cBhvr>
                                        <p:cTn id="13" dur="5000" fill="hold"/>
                                        <p:tgtEl>
                                          <p:spTgt spid="21"/>
                                        </p:tgtEl>
                                        <p:attrNameLst>
                                          <p:attrName>ppt_x</p:attrName>
                                          <p:attrName>ppt_y</p:attrName>
                                        </p:attrNameLst>
                                      </p:cBhvr>
                                      <p:rCtr x="0" y="102083"/>
                                    </p:animMotion>
                                  </p:childTnLst>
                                </p:cTn>
                              </p:par>
                              <p:par>
                                <p:cTn id="14" presetID="0" presetClass="path" presetSubtype="0" accel="50000" decel="50000" fill="hold" nodeType="withEffect">
                                  <p:stCondLst>
                                    <p:cond delay="500"/>
                                  </p:stCondLst>
                                  <p:childTnLst>
                                    <p:animMotion origin="layout" path="M 0.04358 -3.7037E-7 L 0.0382 2.11644 " pathEditMode="relative" rAng="0" ptsTypes="AA">
                                      <p:cBhvr>
                                        <p:cTn id="15" dur="5100" fill="hold"/>
                                        <p:tgtEl>
                                          <p:spTgt spid="24"/>
                                        </p:tgtEl>
                                        <p:attrNameLst>
                                          <p:attrName>ppt_x</p:attrName>
                                          <p:attrName>ppt_y</p:attrName>
                                        </p:attrNameLst>
                                      </p:cBhvr>
                                      <p:rCtr x="-278" y="105810"/>
                                    </p:animMotion>
                                  </p:childTnLst>
                                </p:cTn>
                              </p:par>
                              <p:par>
                                <p:cTn id="16" presetID="0" presetClass="path" presetSubtype="0" accel="50000" decel="50000" fill="hold" nodeType="withEffect">
                                  <p:stCondLst>
                                    <p:cond delay="1000"/>
                                  </p:stCondLst>
                                  <p:childTnLst>
                                    <p:animMotion origin="layout" path="M -0.00712 0.01991 L -0.00712 1.87755 " pathEditMode="relative" rAng="0" ptsTypes="AA">
                                      <p:cBhvr>
                                        <p:cTn id="17" dur="5200" fill="hold"/>
                                        <p:tgtEl>
                                          <p:spTgt spid="22"/>
                                        </p:tgtEl>
                                        <p:attrNameLst>
                                          <p:attrName>ppt_x</p:attrName>
                                          <p:attrName>ppt_y</p:attrName>
                                        </p:attrNameLst>
                                      </p:cBhvr>
                                      <p:rCtr x="0" y="92870"/>
                                    </p:animMotion>
                                  </p:childTnLst>
                                </p:cTn>
                              </p:par>
                              <p:par>
                                <p:cTn id="18" presetID="0" presetClass="path" presetSubtype="0" accel="50000" decel="50000" fill="hold" nodeType="withEffect">
                                  <p:stCondLst>
                                    <p:cond delay="800"/>
                                  </p:stCondLst>
                                  <p:childTnLst>
                                    <p:animMotion origin="layout" path="M 0.00018 -0.02407 L -0.00955 2.08056 " pathEditMode="relative" rAng="0" ptsTypes="AA">
                                      <p:cBhvr>
                                        <p:cTn id="19" dur="5000" fill="hold"/>
                                        <p:tgtEl>
                                          <p:spTgt spid="23"/>
                                        </p:tgtEl>
                                        <p:attrNameLst>
                                          <p:attrName>ppt_x</p:attrName>
                                          <p:attrName>ppt_y</p:attrName>
                                        </p:attrNameLst>
                                      </p:cBhvr>
                                      <p:rCtr x="-486" y="105231"/>
                                    </p:animMotion>
                                  </p:childTnLst>
                                </p:cTn>
                              </p:par>
                              <p:par>
                                <p:cTn id="20" presetID="42" presetClass="path" presetSubtype="0" accel="50000" decel="50000" fill="hold" nodeType="withEffect">
                                  <p:stCondLst>
                                    <p:cond delay="1200"/>
                                  </p:stCondLst>
                                  <p:childTnLst>
                                    <p:animMotion origin="layout" path="M 3.33333E-6 0.00463 L 3.33333E-6 2.04652 " pathEditMode="relative" rAng="0" ptsTypes="AA">
                                      <p:cBhvr>
                                        <p:cTn id="21" dur="5200" fill="hold"/>
                                        <p:tgtEl>
                                          <p:spTgt spid="27"/>
                                        </p:tgtEl>
                                        <p:attrNameLst>
                                          <p:attrName>ppt_x</p:attrName>
                                          <p:attrName>ppt_y</p:attrName>
                                        </p:attrNameLst>
                                      </p:cBhvr>
                                      <p:rCtr x="0" y="102083"/>
                                    </p:animMotion>
                                  </p:childTnLst>
                                </p:cTn>
                              </p:par>
                              <p:par>
                                <p:cTn id="22" presetID="0" presetClass="path" presetSubtype="0" accel="50000" decel="50000" fill="hold" nodeType="withEffect">
                                  <p:stCondLst>
                                    <p:cond delay="1400"/>
                                  </p:stCondLst>
                                  <p:childTnLst>
                                    <p:animMotion origin="layout" path="M 0.04358 1.11111E-6 L 0.0448 2.15417 " pathEditMode="relative" rAng="0" ptsTypes="AA">
                                      <p:cBhvr>
                                        <p:cTn id="23" dur="5000" fill="hold"/>
                                        <p:tgtEl>
                                          <p:spTgt spid="30"/>
                                        </p:tgtEl>
                                        <p:attrNameLst>
                                          <p:attrName>ppt_x</p:attrName>
                                          <p:attrName>ppt_y</p:attrName>
                                        </p:attrNameLst>
                                      </p:cBhvr>
                                      <p:rCtr x="52" y="107708"/>
                                    </p:animMotion>
                                  </p:childTnLst>
                                </p:cTn>
                              </p:par>
                              <p:par>
                                <p:cTn id="24" presetID="0" presetClass="path" presetSubtype="0" accel="50000" decel="50000" fill="hold" nodeType="withEffect">
                                  <p:stCondLst>
                                    <p:cond delay="1600"/>
                                  </p:stCondLst>
                                  <p:childTnLst>
                                    <p:animMotion origin="layout" path="M 3.61111E-6 4.44444E-6 L -0.00816 1.87547 " pathEditMode="relative" rAng="0" ptsTypes="AA">
                                      <p:cBhvr>
                                        <p:cTn id="25" dur="5000" fill="hold"/>
                                        <p:tgtEl>
                                          <p:spTgt spid="28"/>
                                        </p:tgtEl>
                                        <p:attrNameLst>
                                          <p:attrName>ppt_x</p:attrName>
                                          <p:attrName>ppt_y</p:attrName>
                                        </p:attrNameLst>
                                      </p:cBhvr>
                                      <p:rCtr x="0" y="94282"/>
                                    </p:animMotion>
                                  </p:childTnLst>
                                </p:cTn>
                              </p:par>
                              <p:par>
                                <p:cTn id="26" presetID="0" presetClass="path" presetSubtype="0" accel="50000" decel="50000" fill="hold" nodeType="withEffect">
                                  <p:stCondLst>
                                    <p:cond delay="1800"/>
                                  </p:stCondLst>
                                  <p:childTnLst>
                                    <p:animMotion origin="layout" path="M 0.00018 -0.02408 L -0.00954 2.08055 " pathEditMode="relative" rAng="0" ptsTypes="AA">
                                      <p:cBhvr>
                                        <p:cTn id="27" dur="5000" fill="hold"/>
                                        <p:tgtEl>
                                          <p:spTgt spid="29"/>
                                        </p:tgtEl>
                                        <p:attrNameLst>
                                          <p:attrName>ppt_x</p:attrName>
                                          <p:attrName>ppt_y</p:attrName>
                                        </p:attrNameLst>
                                      </p:cBhvr>
                                      <p:rCtr x="-486" y="10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01F639-9037-DE47-A100-9D542ACF1B92}"/>
              </a:ext>
            </a:extLst>
          </p:cNvPr>
          <p:cNvPicPr>
            <a:picLocks noChangeAspect="1"/>
          </p:cNvPicPr>
          <p:nvPr/>
        </p:nvPicPr>
        <p:blipFill>
          <a:blip r:embed="rId3"/>
          <a:stretch>
            <a:fillRect/>
          </a:stretch>
        </p:blipFill>
        <p:spPr>
          <a:xfrm>
            <a:off x="0" y="0"/>
            <a:ext cx="9144000" cy="6858000"/>
          </a:xfrm>
          <a:prstGeom prst="rect">
            <a:avLst/>
          </a:prstGeom>
        </p:spPr>
      </p:pic>
      <p:sp>
        <p:nvSpPr>
          <p:cNvPr id="8" name="Title 2">
            <a:extLst>
              <a:ext uri="{FF2B5EF4-FFF2-40B4-BE49-F238E27FC236}">
                <a16:creationId xmlns:a16="http://schemas.microsoft.com/office/drawing/2014/main" id="{02F90559-6E5E-4F4B-8E5F-4F653346FE1E}"/>
              </a:ext>
            </a:extLst>
          </p:cNvPr>
          <p:cNvSpPr txBox="1">
            <a:spLocks/>
          </p:cNvSpPr>
          <p:nvPr/>
        </p:nvSpPr>
        <p:spPr>
          <a:xfrm>
            <a:off x="687186" y="1744208"/>
            <a:ext cx="3950130" cy="2009274"/>
          </a:xfrm>
          <a:prstGeom prst="rect">
            <a:avLst/>
          </a:prstGeom>
        </p:spPr>
        <p:txBody>
          <a:bodyPr vert="horz" lIns="91440" tIns="45720" rIns="91440" bIns="45720" rtlCol="0" anchor="ctr">
            <a:normAutofit/>
          </a:bodyPr>
          <a:lstStyle>
            <a:lvl1pPr algn="ctr" defTabSz="914400" rtl="0" eaLnBrk="1" latinLnBrk="0" hangingPunct="1">
              <a:lnSpc>
                <a:spcPct val="85000"/>
              </a:lnSpc>
              <a:spcBef>
                <a:spcPct val="0"/>
              </a:spcBef>
              <a:buNone/>
              <a:defRPr sz="4800" kern="1200" spc="-50" baseline="0">
                <a:solidFill>
                  <a:srgbClr val="D52B1E"/>
                </a:solidFill>
                <a:latin typeface="Hapole Pencil" panose="02010101010101010101" pitchFamily="2" charset="-127"/>
                <a:ea typeface="Hapole Pencil" panose="02010101010101010101" pitchFamily="2" charset="-127"/>
                <a:cs typeface="Hapole Pencil" panose="02010101010101010101" pitchFamily="2" charset="-127"/>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b="0" i="0" u="none" strike="noStrike" kern="1200" cap="none" spc="0" normalizeH="0" baseline="0" noProof="0" dirty="0">
                <a:ln>
                  <a:noFill/>
                </a:ln>
                <a:solidFill>
                  <a:srgbClr val="E13938"/>
                </a:solidFill>
                <a:effectLst/>
                <a:uLnTx/>
                <a:uFillTx/>
                <a:latin typeface="VAG Rundschrift D Regular" pitchFamily="2" charset="77"/>
                <a:ea typeface="VAG Rounded" charset="0"/>
                <a:cs typeface="VAG Rounded" charset="0"/>
              </a:rPr>
              <a:t>See you </a:t>
            </a:r>
            <a:br>
              <a:rPr kumimoji="0" lang="en-AU" sz="4800" b="0" i="0" u="none" strike="noStrike" kern="1200" cap="none" spc="0" normalizeH="0" baseline="0" noProof="0" dirty="0">
                <a:ln>
                  <a:noFill/>
                </a:ln>
                <a:solidFill>
                  <a:srgbClr val="E13938"/>
                </a:solidFill>
                <a:effectLst/>
                <a:uLnTx/>
                <a:uFillTx/>
                <a:latin typeface="VAG Rundschrift D Regular" pitchFamily="2" charset="77"/>
                <a:ea typeface="VAG Rounded" charset="0"/>
                <a:cs typeface="VAG Rounded" charset="0"/>
              </a:rPr>
            </a:br>
            <a:r>
              <a:rPr kumimoji="0" lang="en-AU" sz="4800" b="0" i="0" u="none" strike="noStrike" kern="1200" cap="none" spc="0" normalizeH="0" baseline="0" noProof="0" dirty="0">
                <a:ln>
                  <a:noFill/>
                </a:ln>
                <a:solidFill>
                  <a:srgbClr val="E13938"/>
                </a:solidFill>
                <a:effectLst/>
                <a:uLnTx/>
                <a:uFillTx/>
                <a:latin typeface="VAG Rundschrift D Regular" pitchFamily="2" charset="77"/>
                <a:ea typeface="VAG Rounded" charset="0"/>
                <a:cs typeface="VAG Rounded" charset="0"/>
              </a:rPr>
              <a:t>next time!</a:t>
            </a:r>
          </a:p>
        </p:txBody>
      </p:sp>
      <p:pic>
        <p:nvPicPr>
          <p:cNvPr id="9" name="Picture 2" descr="http://thumb101.shutterstock.com/display_pic_with_logo/2235410/215276263/stock-photo-girl-sitting-on-deck-of-sailing-boat-out-at-sea-smiling-close-up-front-view-portrait-215276263.jpg">
            <a:extLst>
              <a:ext uri="{FF2B5EF4-FFF2-40B4-BE49-F238E27FC236}">
                <a16:creationId xmlns:a16="http://schemas.microsoft.com/office/drawing/2014/main" id="{A11B1BA2-E735-C341-8538-57A36F69318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52258" y="1317171"/>
            <a:ext cx="4186475" cy="42236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FCE5923-2B63-344D-B521-216EC147A450}"/>
              </a:ext>
            </a:extLst>
          </p:cNvPr>
          <p:cNvPicPr>
            <a:picLocks noChangeAspect="1"/>
          </p:cNvPicPr>
          <p:nvPr/>
        </p:nvPicPr>
        <p:blipFill>
          <a:blip r:embed="rId5"/>
          <a:stretch>
            <a:fillRect/>
          </a:stretch>
        </p:blipFill>
        <p:spPr>
          <a:xfrm>
            <a:off x="3063759" y="2160685"/>
            <a:ext cx="4361082" cy="2536629"/>
          </a:xfrm>
          <a:prstGeom prst="rect">
            <a:avLst/>
          </a:prstGeom>
        </p:spPr>
      </p:pic>
      <p:pic>
        <p:nvPicPr>
          <p:cNvPr id="13" name="Picture 12">
            <a:extLst>
              <a:ext uri="{FF2B5EF4-FFF2-40B4-BE49-F238E27FC236}">
                <a16:creationId xmlns:a16="http://schemas.microsoft.com/office/drawing/2014/main" id="{38DC1D96-9FEB-0E4E-894E-4D17C4E110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79495" y="6270792"/>
            <a:ext cx="1188079" cy="400755"/>
          </a:xfrm>
          <a:prstGeom prst="rect">
            <a:avLst/>
          </a:prstGeom>
        </p:spPr>
      </p:pic>
    </p:spTree>
    <p:extLst>
      <p:ext uri="{BB962C8B-B14F-4D97-AF65-F5344CB8AC3E}">
        <p14:creationId xmlns:p14="http://schemas.microsoft.com/office/powerpoint/2010/main" val="14106676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nodeType="withEffect">
                                  <p:stCondLst>
                                    <p:cond delay="0"/>
                                  </p:stCondLst>
                                  <p:iterate type="lt">
                                    <p:tmPct val="10000"/>
                                  </p:iterate>
                                  <p:childTnLst>
                                    <p:animScale>
                                      <p:cBhvr>
                                        <p:cTn id="6" dur="250" autoRev="1" fill="hold">
                                          <p:stCondLst>
                                            <p:cond delay="0"/>
                                          </p:stCondLst>
                                        </p:cTn>
                                        <p:tgtEl>
                                          <p:spTgt spid="8">
                                            <p:txEl>
                                              <p:pRg st="0" end="0"/>
                                            </p:txEl>
                                          </p:spTgt>
                                        </p:tgtEl>
                                      </p:cBhvr>
                                      <p:to x="80000" y="100000"/>
                                    </p:animScale>
                                    <p:anim by="(#ppt_w*0.10)" calcmode="lin" valueType="num">
                                      <p:cBhvr>
                                        <p:cTn id="7" dur="250" autoRev="1" fill="hold">
                                          <p:stCondLst>
                                            <p:cond delay="0"/>
                                          </p:stCondLst>
                                        </p:cTn>
                                        <p:tgtEl>
                                          <p:spTgt spid="8">
                                            <p:txEl>
                                              <p:pRg st="0" end="0"/>
                                            </p:txEl>
                                          </p:spTgt>
                                        </p:tgtEl>
                                        <p:attrNameLst>
                                          <p:attrName>ppt_x</p:attrName>
                                        </p:attrNameLst>
                                      </p:cBhvr>
                                    </p:anim>
                                    <p:anim by="(-#ppt_w*0.10)" calcmode="lin" valueType="num">
                                      <p:cBhvr>
                                        <p:cTn id="8" dur="250" autoRev="1" fill="hold">
                                          <p:stCondLst>
                                            <p:cond delay="0"/>
                                          </p:stCondLst>
                                        </p:cTn>
                                        <p:tgtEl>
                                          <p:spTgt spid="8">
                                            <p:txEl>
                                              <p:pRg st="0" end="0"/>
                                            </p:txEl>
                                          </p:spTgt>
                                        </p:tgtEl>
                                        <p:attrNameLst>
                                          <p:attrName>ppt_y</p:attrName>
                                        </p:attrNameLst>
                                      </p:cBhvr>
                                    </p:anim>
                                    <p:animRot by="-480000">
                                      <p:cBhvr>
                                        <p:cTn id="9" dur="250" autoRev="1" fill="hold">
                                          <p:stCondLst>
                                            <p:cond delay="0"/>
                                          </p:stCondLst>
                                        </p:cTn>
                                        <p:tgtEl>
                                          <p:spTgt spid="8">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iterate type="lt">
                                    <p:tmPct val="0"/>
                                  </p:iterate>
                                  <p:childTnLst>
                                    <p:animEffect transition="out" filter="fade">
                                      <p:cBhvr>
                                        <p:cTn id="13" dur="500"/>
                                        <p:tgtEl>
                                          <p:spTgt spid="8">
                                            <p:txEl>
                                              <p:pRg st="0" end="0"/>
                                            </p:txEl>
                                          </p:spTgt>
                                        </p:tgtEl>
                                      </p:cBhvr>
                                    </p:animEffect>
                                    <p:set>
                                      <p:cBhvr>
                                        <p:cTn id="14" dur="1" fill="hold">
                                          <p:stCondLst>
                                            <p:cond delay="499"/>
                                          </p:stCondLst>
                                        </p:cTn>
                                        <p:tgtEl>
                                          <p:spTgt spid="8">
                                            <p:txEl>
                                              <p:pRg st="0" end="0"/>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0"/>
            <a:ext cx="7543800" cy="1450757"/>
          </a:xfrm>
        </p:spPr>
        <p:txBody>
          <a:bodyPr anchor="b">
            <a:normAutofit/>
          </a:bodyPr>
          <a:lstStyle/>
          <a:p>
            <a:r>
              <a:rPr lang="en-AU" sz="4000" spc="0" dirty="0">
                <a:solidFill>
                  <a:schemeClr val="accent5"/>
                </a:solidFill>
                <a:latin typeface="Arial" panose="020B0604020202020204" pitchFamily="34" charset="0"/>
                <a:ea typeface="VAG Rounded" charset="0"/>
                <a:cs typeface="Arial" panose="020B0604020202020204" pitchFamily="34" charset="0"/>
              </a:rPr>
              <a:t>Australian curriculum</a:t>
            </a:r>
            <a:br>
              <a:rPr lang="en-AU" sz="4000" spc="0" dirty="0">
                <a:solidFill>
                  <a:schemeClr val="accent5"/>
                </a:solidFill>
                <a:latin typeface="Arial" panose="020B0604020202020204" pitchFamily="34" charset="0"/>
                <a:ea typeface="VAG Rounded" charset="0"/>
                <a:cs typeface="Arial" panose="020B0604020202020204" pitchFamily="34" charset="0"/>
              </a:rPr>
            </a:br>
            <a:r>
              <a:rPr lang="en-AU" sz="1600" b="1" spc="0" dirty="0">
                <a:solidFill>
                  <a:schemeClr val="accent5"/>
                </a:solidFill>
                <a:latin typeface="Arial" panose="020B0604020202020204" pitchFamily="34" charset="0"/>
                <a:ea typeface="VAG Rounded" charset="0"/>
                <a:cs typeface="Arial" panose="020B0604020202020204" pitchFamily="34" charset="0"/>
              </a:rPr>
              <a:t>Version 9.0</a:t>
            </a:r>
            <a:endParaRPr lang="en-AU" sz="4000" spc="0" dirty="0">
              <a:solidFill>
                <a:schemeClr val="accent5"/>
              </a:solidFill>
              <a:latin typeface="Arial" panose="020B0604020202020204" pitchFamily="34" charset="0"/>
              <a:ea typeface="VAG Rounded" charset="0"/>
              <a:cs typeface="Arial" panose="020B0604020202020204" pitchFamily="34" charset="0"/>
            </a:endParaRPr>
          </a:p>
        </p:txBody>
      </p:sp>
      <p:sp>
        <p:nvSpPr>
          <p:cNvPr id="5" name="Content Placeholder 4"/>
          <p:cNvSpPr>
            <a:spLocks noGrp="1"/>
          </p:cNvSpPr>
          <p:nvPr>
            <p:ph sz="half" idx="1"/>
          </p:nvPr>
        </p:nvSpPr>
        <p:spPr>
          <a:xfrm>
            <a:off x="576962" y="1850745"/>
            <a:ext cx="3730343" cy="4351338"/>
          </a:xfrm>
        </p:spPr>
        <p:txBody>
          <a:bodyPr>
            <a:normAutofit lnSpcReduction="10000"/>
          </a:bodyPr>
          <a:lstStyle/>
          <a:p>
            <a:pPr marL="0" indent="0">
              <a:buNone/>
            </a:pPr>
            <a:r>
              <a:rPr lang="en-AU" sz="1800" b="1" dirty="0">
                <a:solidFill>
                  <a:srgbClr val="D52B1E"/>
                </a:solidFill>
                <a:latin typeface="Arial" panose="020B0604020202020204" pitchFamily="34" charset="0"/>
                <a:cs typeface="Arial" panose="020B0604020202020204" pitchFamily="34" charset="0"/>
              </a:rPr>
              <a:t>Health and Physical Education</a:t>
            </a:r>
          </a:p>
          <a:p>
            <a:pPr marL="228600" indent="-228600">
              <a:buClr>
                <a:srgbClr val="394A58"/>
              </a:buClr>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Describe how valuing diversity influences wellbeing and identify actions that promote inclusion in their communities (AC9HP4P05)</a:t>
            </a:r>
          </a:p>
          <a:p>
            <a:pPr marL="228600" indent="-228600">
              <a:buClr>
                <a:srgbClr val="394A58"/>
              </a:buClr>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Investigate and apply behaviours that contribute to their own and others’ health, safety, relationships and wellbeing (AC9HP4P10)</a:t>
            </a:r>
          </a:p>
          <a:p>
            <a:pPr marL="228600" indent="-228600">
              <a:buClr>
                <a:srgbClr val="394A58"/>
              </a:buClr>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Investigate how success, challenge, setbacks and failure strengthen resilience and identities in a range of contexts (AC9HP4P01)</a:t>
            </a:r>
          </a:p>
          <a:p>
            <a:pPr marL="228600" indent="-228600">
              <a:lnSpc>
                <a:spcPct val="100000"/>
              </a:lnSpc>
              <a:buClr>
                <a:srgbClr val="394A58"/>
              </a:buClr>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Describe how choices and actions can be influenced by stereotypes (AC9HP4P03)</a:t>
            </a:r>
          </a:p>
          <a:p>
            <a:pPr marL="228600" indent="-228600">
              <a:buClr>
                <a:srgbClr val="394A58"/>
              </a:buClr>
              <a:buFont typeface="Arial" panose="020B0604020202020204" pitchFamily="34" charset="0"/>
              <a:buChar char="•"/>
            </a:pPr>
            <a:endParaRPr lang="en-AU" sz="1200" b="0" i="0" u="none" strike="noStrike" dirty="0">
              <a:solidFill>
                <a:srgbClr val="000000"/>
              </a:solidFill>
              <a:effectLst/>
              <a:latin typeface="Roboto" panose="02000000000000000000" pitchFamily="2" charset="0"/>
            </a:endParaRPr>
          </a:p>
          <a:p>
            <a:pPr marL="228600" indent="-228600">
              <a:buClr>
                <a:srgbClr val="394A58"/>
              </a:buClr>
              <a:buFont typeface="Arial" panose="020B0604020202020204" pitchFamily="34" charset="0"/>
              <a:buChar char="•"/>
            </a:pPr>
            <a:endParaRPr lang="en-AU" sz="1400" b="0" i="0" u="none" strike="noStrike" dirty="0">
              <a:solidFill>
                <a:srgbClr val="000000"/>
              </a:solidFill>
              <a:effectLst/>
              <a:latin typeface="Roboto" panose="02000000000000000000" pitchFamily="2" charset="0"/>
            </a:endParaRPr>
          </a:p>
          <a:p>
            <a:pPr marL="228600" indent="-228600">
              <a:buClr>
                <a:srgbClr val="394A58"/>
              </a:buClr>
              <a:buFont typeface="Arial" panose="020B0604020202020204" pitchFamily="34" charset="0"/>
              <a:buChar char="•"/>
            </a:pPr>
            <a:endParaRPr lang="en-AU" sz="1600" dirty="0">
              <a:solidFill>
                <a:srgbClr val="394A58"/>
              </a:solidFill>
              <a:latin typeface="Arial" panose="020B0604020202020204" pitchFamily="34" charset="0"/>
              <a:cs typeface="Arial" panose="020B0604020202020204" pitchFamily="34" charset="0"/>
            </a:endParaRPr>
          </a:p>
        </p:txBody>
      </p:sp>
      <p:sp>
        <p:nvSpPr>
          <p:cNvPr id="2" name="Rectangle 1"/>
          <p:cNvSpPr/>
          <p:nvPr/>
        </p:nvSpPr>
        <p:spPr>
          <a:xfrm>
            <a:off x="4836695" y="1850745"/>
            <a:ext cx="3730343" cy="4707955"/>
          </a:xfrm>
          <a:prstGeom prst="rect">
            <a:avLst/>
          </a:prstGeom>
        </p:spPr>
        <p:txBody>
          <a:bodyPr wrap="square">
            <a:spAutoFit/>
          </a:bodyPr>
          <a:lstStyle/>
          <a:p>
            <a:pPr marL="228600" indent="-228600">
              <a:spcBef>
                <a:spcPts val="1200"/>
              </a:spcBef>
              <a:spcAft>
                <a:spcPts val="200"/>
              </a:spcAft>
              <a:buClr>
                <a:srgbClr val="394A58"/>
              </a:buClr>
              <a:buSzPct val="100000"/>
              <a:buFont typeface="Arial" panose="020B0604020202020204" pitchFamily="34" charset="0"/>
              <a:buChar cha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Select, use and refine personal and social skills to establish, manage and strengthen relationships (AC9HP4P04)</a:t>
            </a:r>
          </a:p>
          <a:p>
            <a:pPr>
              <a:lnSpc>
                <a:spcPct val="90000"/>
              </a:lnSpc>
              <a:spcBef>
                <a:spcPts val="1000"/>
              </a:spcBef>
            </a:pPr>
            <a:r>
              <a:rPr lang="en-AU" b="1" dirty="0">
                <a:solidFill>
                  <a:srgbClr val="D52B1E"/>
                </a:solidFill>
                <a:latin typeface="Arial" panose="020B0604020202020204" pitchFamily="34" charset="0"/>
                <a:ea typeface="Lato" panose="020F0502020204030203" pitchFamily="34" charset="0"/>
                <a:cs typeface="Arial" panose="020B0604020202020204" pitchFamily="34" charset="0"/>
              </a:rPr>
              <a:t>Civics and Citizenship</a:t>
            </a:r>
          </a:p>
          <a:p>
            <a:pPr marL="228600" indent="-228600">
              <a:lnSpc>
                <a:spcPct val="90000"/>
              </a:lnSpc>
              <a:spcBef>
                <a:spcPts val="1200"/>
              </a:spcBef>
              <a:spcAft>
                <a:spcPts val="200"/>
              </a:spcAft>
              <a:buClr>
                <a:srgbClr val="394A58"/>
              </a:buClr>
              <a:buSzPct val="100000"/>
              <a:buFont typeface="Arial" panose="020B0604020202020204" pitchFamily="34" charset="0"/>
              <a:buChar cha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Who makes rules, why rules are important in the school and/or the local community, and the consequences of rules not being followed (AC9HS3K06)</a:t>
            </a:r>
          </a:p>
          <a:p>
            <a:pPr marL="228600" indent="-228600">
              <a:spcBef>
                <a:spcPts val="1200"/>
              </a:spcBef>
              <a:spcAft>
                <a:spcPts val="200"/>
              </a:spcAft>
              <a:buClr>
                <a:srgbClr val="394A58"/>
              </a:buClr>
              <a:buSzPct val="100000"/>
              <a:buFont typeface="Arial" panose="020B0604020202020204" pitchFamily="34" charset="0"/>
              <a:buChar cha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Why people participate within communities and how students can actively participate and contribute to communities (AC9HS3K07)</a:t>
            </a:r>
          </a:p>
          <a:p>
            <a:pPr marL="228600" indent="-228600">
              <a:lnSpc>
                <a:spcPct val="90000"/>
              </a:lnSpc>
              <a:spcBef>
                <a:spcPts val="1200"/>
              </a:spcBef>
              <a:spcAft>
                <a:spcPts val="200"/>
              </a:spcAft>
              <a:buClr>
                <a:srgbClr val="394A58"/>
              </a:buClr>
              <a:buSzPct val="100000"/>
              <a:buFont typeface="Arial" panose="020B0604020202020204" pitchFamily="34" charset="0"/>
              <a:buChar char="•"/>
            </a:pPr>
            <a:endParaRPr lang="en-AU" sz="1600" b="0" i="0" u="none" strike="noStrike" dirty="0">
              <a:solidFill>
                <a:srgbClr val="000000"/>
              </a:solidFill>
              <a:effectLst/>
              <a:latin typeface="Arial" panose="020B0604020202020204" pitchFamily="34" charset="0"/>
              <a:cs typeface="Arial" panose="020B0604020202020204" pitchFamily="34" charset="0"/>
            </a:endParaRPr>
          </a:p>
          <a:p>
            <a:pPr marL="228600" indent="-228600">
              <a:lnSpc>
                <a:spcPct val="90000"/>
              </a:lnSpc>
              <a:spcBef>
                <a:spcPts val="1200"/>
              </a:spcBef>
              <a:spcAft>
                <a:spcPts val="200"/>
              </a:spcAft>
              <a:buClr>
                <a:srgbClr val="394A58"/>
              </a:buClr>
              <a:buSzPct val="100000"/>
              <a:buFont typeface="Arial" panose="020B0604020202020204" pitchFamily="34" charset="0"/>
              <a:buChar char="•"/>
            </a:pPr>
            <a:endParaRPr lang="en-AU" sz="1600" dirty="0">
              <a:solidFill>
                <a:srgbClr val="394A58"/>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118660079"/>
      </p:ext>
    </p:extLst>
  </p:cSld>
  <p:clrMapOvr>
    <a:masterClrMapping/>
  </p:clrMapOvr>
  <p:transition spd="med">
    <p:spli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0D9831-C1B8-44BB-9BD2-9C9F4CEA1651}"/>
              </a:ext>
            </a:extLst>
          </p:cNvPr>
          <p:cNvSpPr txBox="1"/>
          <p:nvPr/>
        </p:nvSpPr>
        <p:spPr>
          <a:xfrm>
            <a:off x="1462902" y="2495186"/>
            <a:ext cx="21891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libri"/>
                <a:ea typeface="+mn-ea"/>
                <a:cs typeface="+mn-cs"/>
              </a:rPr>
              <a:t>Thank You</a:t>
            </a:r>
          </a:p>
        </p:txBody>
      </p:sp>
      <p:pic>
        <p:nvPicPr>
          <p:cNvPr id="2" name="Picture 1">
            <a:extLst>
              <a:ext uri="{FF2B5EF4-FFF2-40B4-BE49-F238E27FC236}">
                <a16:creationId xmlns:a16="http://schemas.microsoft.com/office/drawing/2014/main" id="{B232929D-B165-456C-AAC6-A04EB76EC058}"/>
              </a:ext>
            </a:extLst>
          </p:cNvPr>
          <p:cNvPicPr>
            <a:picLocks noChangeAspect="1"/>
          </p:cNvPicPr>
          <p:nvPr/>
        </p:nvPicPr>
        <p:blipFill>
          <a:blip r:embed="rId2"/>
          <a:stretch>
            <a:fillRect/>
          </a:stretch>
        </p:blipFill>
        <p:spPr>
          <a:xfrm>
            <a:off x="4087042" y="1347532"/>
            <a:ext cx="3408317" cy="3341748"/>
          </a:xfrm>
          <a:prstGeom prst="rect">
            <a:avLst/>
          </a:prstGeom>
        </p:spPr>
      </p:pic>
      <p:sp>
        <p:nvSpPr>
          <p:cNvPr id="3" name="Rectangle 2">
            <a:extLst>
              <a:ext uri="{FF2B5EF4-FFF2-40B4-BE49-F238E27FC236}">
                <a16:creationId xmlns:a16="http://schemas.microsoft.com/office/drawing/2014/main" id="{75881AC3-8CD2-4CF6-AA13-B3D74904BEF2}"/>
              </a:ext>
            </a:extLst>
          </p:cNvPr>
          <p:cNvSpPr/>
          <p:nvPr/>
        </p:nvSpPr>
        <p:spPr>
          <a:xfrm>
            <a:off x="4252287" y="5155424"/>
            <a:ext cx="37344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a:ea typeface="+mn-ea"/>
                <a:cs typeface="+mn-cs"/>
              </a:rPr>
              <a:t>bit.ly/3teachersurvey</a:t>
            </a:r>
          </a:p>
        </p:txBody>
      </p:sp>
    </p:spTree>
    <p:extLst>
      <p:ext uri="{BB962C8B-B14F-4D97-AF65-F5344CB8AC3E}">
        <p14:creationId xmlns:p14="http://schemas.microsoft.com/office/powerpoint/2010/main" val="2365468709"/>
      </p:ext>
    </p:extLst>
  </p:cSld>
  <p:clrMapOvr>
    <a:masterClrMapping/>
  </p:clrMapOvr>
  <p:transition spd="med">
    <p:split/>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0"/>
            <a:ext cx="7543800" cy="1450757"/>
          </a:xfrm>
        </p:spPr>
        <p:txBody>
          <a:bodyPr anchor="b">
            <a:normAutofit/>
          </a:bodyPr>
          <a:lstStyle/>
          <a:p>
            <a:r>
              <a:rPr lang="en-AU" sz="4000" spc="0" dirty="0">
                <a:solidFill>
                  <a:schemeClr val="accent5"/>
                </a:solidFill>
                <a:latin typeface="Arial" panose="020B0604020202020204" pitchFamily="34" charset="0"/>
                <a:ea typeface="VAG Rounded" charset="0"/>
                <a:cs typeface="Arial" panose="020B0604020202020204" pitchFamily="34" charset="0"/>
              </a:rPr>
              <a:t>Australian curriculum</a:t>
            </a:r>
            <a:br>
              <a:rPr lang="en-AU" sz="4000" spc="0" dirty="0">
                <a:solidFill>
                  <a:schemeClr val="accent5"/>
                </a:solidFill>
                <a:latin typeface="Arial" panose="020B0604020202020204" pitchFamily="34" charset="0"/>
                <a:ea typeface="VAG Rounded" charset="0"/>
                <a:cs typeface="Arial" panose="020B0604020202020204" pitchFamily="34" charset="0"/>
              </a:rPr>
            </a:br>
            <a:r>
              <a:rPr lang="en-AU" sz="1600" b="1" spc="0" dirty="0">
                <a:solidFill>
                  <a:schemeClr val="accent5"/>
                </a:solidFill>
                <a:latin typeface="Arial" panose="020B0604020202020204" pitchFamily="34" charset="0"/>
                <a:ea typeface="VAG Rounded" charset="0"/>
                <a:cs typeface="Arial" panose="020B0604020202020204" pitchFamily="34" charset="0"/>
              </a:rPr>
              <a:t>Version 9.0</a:t>
            </a:r>
            <a:endParaRPr lang="en-AU" sz="4000" spc="0" dirty="0">
              <a:solidFill>
                <a:schemeClr val="accent5"/>
              </a:solidFill>
              <a:latin typeface="Arial" panose="020B0604020202020204" pitchFamily="34" charset="0"/>
              <a:ea typeface="VAG Rounded" charset="0"/>
              <a:cs typeface="Arial" panose="020B0604020202020204" pitchFamily="34" charset="0"/>
            </a:endParaRPr>
          </a:p>
        </p:txBody>
      </p:sp>
      <p:sp>
        <p:nvSpPr>
          <p:cNvPr id="5" name="Content Placeholder 4"/>
          <p:cNvSpPr>
            <a:spLocks noGrp="1"/>
          </p:cNvSpPr>
          <p:nvPr>
            <p:ph sz="half" idx="1"/>
          </p:nvPr>
        </p:nvSpPr>
        <p:spPr>
          <a:xfrm>
            <a:off x="539804" y="1850745"/>
            <a:ext cx="3909705" cy="4351338"/>
          </a:xfrm>
        </p:spPr>
        <p:txBody>
          <a:bodyPr>
            <a:normAutofit/>
          </a:bodyPr>
          <a:lstStyle/>
          <a:p>
            <a:pPr>
              <a:lnSpc>
                <a:spcPct val="90000"/>
              </a:lnSpc>
              <a:spcBef>
                <a:spcPts val="1000"/>
              </a:spcBef>
            </a:pPr>
            <a:r>
              <a:rPr lang="en-AU" sz="1800" b="1" dirty="0">
                <a:solidFill>
                  <a:srgbClr val="D52B1E"/>
                </a:solidFill>
                <a:latin typeface="Arial" panose="020B0604020202020204" pitchFamily="34" charset="0"/>
                <a:cs typeface="Arial" panose="020B0604020202020204" pitchFamily="34" charset="0"/>
              </a:rPr>
              <a:t>Personal and Social Capability (General Capability)</a:t>
            </a:r>
            <a:endParaRPr lang="en-AU" sz="1800" b="1" dirty="0">
              <a:solidFill>
                <a:srgbClr val="D52B1E"/>
              </a:solidFill>
              <a:latin typeface="Arial" panose="020B0604020202020204" pitchFamily="34" charset="0"/>
              <a:ea typeface="Lato" panose="020F0502020204030203" pitchFamily="34" charset="0"/>
              <a:cs typeface="Arial" panose="020B0604020202020204" pitchFamily="34" charset="0"/>
            </a:endParaRPr>
          </a:p>
          <a:p>
            <a:pPr marL="285750" indent="-285750">
              <a:spcBef>
                <a:spcPts val="1000"/>
              </a:spcBef>
              <a:buClrTx/>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Explain the influence that their own behaviour has on the emotional responses of others</a:t>
            </a:r>
          </a:p>
          <a:p>
            <a:pPr marL="285750" indent="-285750">
              <a:spcBef>
                <a:spcPts val="1000"/>
              </a:spcBef>
              <a:buClrTx/>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Discuss the value of different needs, emotions, cultures and backgrounds</a:t>
            </a:r>
          </a:p>
          <a:p>
            <a:pPr marL="285750" indent="-285750">
              <a:spcBef>
                <a:spcPts val="1000"/>
              </a:spcBef>
              <a:buClrTx/>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Identify how they can contribute to healthy relationships and manage challenging relationships</a:t>
            </a:r>
          </a:p>
          <a:p>
            <a:pPr marL="285750" indent="-285750">
              <a:spcBef>
                <a:spcPts val="1000"/>
              </a:spcBef>
              <a:buClrTx/>
              <a:buFont typeface="Arial" panose="020B0604020202020204" pitchFamily="34" charset="0"/>
              <a:buChar char="•"/>
            </a:pPr>
            <a:r>
              <a:rPr lang="en-AU" sz="1600" dirty="0">
                <a:solidFill>
                  <a:srgbClr val="394A58"/>
                </a:solidFill>
                <a:latin typeface="Arial" panose="020B0604020202020204" pitchFamily="34" charset="0"/>
                <a:cs typeface="Arial" panose="020B0604020202020204" pitchFamily="34" charset="0"/>
              </a:rPr>
              <a:t>Describe the various communities beyond their own and what they can do to support them</a:t>
            </a:r>
          </a:p>
        </p:txBody>
      </p:sp>
      <p:sp>
        <p:nvSpPr>
          <p:cNvPr id="2" name="Rectangle 1"/>
          <p:cNvSpPr/>
          <p:nvPr/>
        </p:nvSpPr>
        <p:spPr>
          <a:xfrm>
            <a:off x="4793644" y="1850745"/>
            <a:ext cx="3909705" cy="4692567"/>
          </a:xfrm>
          <a:prstGeom prst="rect">
            <a:avLst/>
          </a:prstGeom>
        </p:spPr>
        <p:txBody>
          <a:bodyPr wrap="square">
            <a:spAutoFit/>
          </a:bodyPr>
          <a:lstStyle/>
          <a:p>
            <a:pPr>
              <a:lnSpc>
                <a:spcPct val="90000"/>
              </a:lnSpc>
              <a:spcBef>
                <a:spcPts val="1000"/>
              </a:spcBef>
            </a:pPr>
            <a:r>
              <a:rPr lang="en-AU" b="1" dirty="0">
                <a:solidFill>
                  <a:srgbClr val="D52B1E"/>
                </a:solidFill>
                <a:latin typeface="Arial" panose="020B0604020202020204" pitchFamily="34" charset="0"/>
                <a:cs typeface="Arial" panose="020B0604020202020204" pitchFamily="34" charset="0"/>
              </a:rPr>
              <a:t>Ethical Understanding (General Capability)</a:t>
            </a:r>
            <a:endParaRPr lang="en-AU" dirty="0">
              <a:solidFill>
                <a:srgbClr val="394A58"/>
              </a:solidFill>
              <a:latin typeface="Arial" panose="020B0604020202020204" pitchFamily="34" charset="0"/>
              <a:ea typeface="Lato" panose="020F0502020204030203" pitchFamily="34" charset="0"/>
              <a:cs typeface="Arial" panose="020B0604020202020204" pitchFamily="34" charset="0"/>
            </a:endParaRPr>
          </a:p>
          <a:p>
            <a:pPr marL="285750" indent="-285750">
              <a:lnSpc>
                <a:spcPct val="90000"/>
              </a:lnSpc>
              <a:spcBef>
                <a:spcPts val="1000"/>
              </a:spcBef>
              <a:buFont typeface="Arial" panose="020B0604020202020204" pitchFamily="34" charset="0"/>
              <a:buChar cha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Identify ethical concepts, </a:t>
            </a:r>
            <a:r>
              <a:rPr lang="en-AU" sz="1600" b="0" i="0" dirty="0">
                <a:solidFill>
                  <a:srgbClr val="394A58"/>
                </a:solidFill>
                <a:effectLst/>
                <a:latin typeface="Arial" panose="020B0604020202020204" pitchFamily="34" charset="0"/>
                <a:cs typeface="Arial" panose="020B0604020202020204" pitchFamily="34" charset="0"/>
              </a:rPr>
              <a:t>such as respect and tolerance, and describe how a situation or context affects actions and behaviour </a:t>
            </a:r>
          </a:p>
          <a:p>
            <a:pPr marL="285750" indent="-285750">
              <a:lnSpc>
                <a:spcPct val="90000"/>
              </a:lnSpc>
              <a:spcBef>
                <a:spcPts val="1000"/>
              </a:spcBef>
              <a:buFont typeface="Arial" panose="020B0604020202020204" pitchFamily="34" charset="0"/>
              <a:buChar cha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Describe the differences and connections between rights and responsibilities, and care and respect, and how these affect decision-making</a:t>
            </a:r>
            <a:b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br>
            <a:endParaRPr lang="en-AU" sz="1600" dirty="0">
              <a:solidFill>
                <a:srgbClr val="394A58"/>
              </a:solidFill>
              <a:latin typeface="Arial" panose="020B0604020202020204" pitchFamily="34" charset="0"/>
              <a:ea typeface="Lato" panose="020F0502020204030203" pitchFamily="34" charset="0"/>
              <a:cs typeface="Arial" panose="020B0604020202020204" pitchFamily="34" charset="0"/>
            </a:endParaRPr>
          </a:p>
          <a:p>
            <a:pPr>
              <a:lnSpc>
                <a:spcPct val="90000"/>
              </a:lnSpc>
              <a:spcBef>
                <a:spcPts val="1000"/>
              </a:spcBef>
            </a:pPr>
            <a:r>
              <a:rPr lang="en-AU" sz="2000" b="1" dirty="0">
                <a:solidFill>
                  <a:srgbClr val="D52B1E"/>
                </a:solidFill>
                <a:latin typeface="Arial" panose="020B0604020202020204" pitchFamily="34" charset="0"/>
                <a:cs typeface="Arial" panose="020B0604020202020204" pitchFamily="34" charset="0"/>
              </a:rPr>
              <a:t>Critical and Creative Thinking (General Capability)</a:t>
            </a:r>
            <a:endParaRPr lang="en-AU" sz="2000" b="1" dirty="0">
              <a:solidFill>
                <a:srgbClr val="D52B1E"/>
              </a:solidFill>
              <a:latin typeface="Arial" panose="020B0604020202020204" pitchFamily="34" charset="0"/>
              <a:ea typeface="Lato" panose="020F0502020204030203" pitchFamily="34" charset="0"/>
              <a:cs typeface="Arial" panose="020B0604020202020204" pitchFamily="34" charset="0"/>
            </a:endParaRPr>
          </a:p>
          <a:p>
            <a:pPr marL="285750" indent="-285750">
              <a:lnSpc>
                <a:spcPct val="90000"/>
              </a:lnSpc>
              <a:spcBef>
                <a:spcPts val="1000"/>
              </a:spcBef>
              <a:spcAft>
                <a:spcPts val="200"/>
              </a:spcAft>
              <a:buClrTx/>
              <a:buFont typeface="Arial" panose="020B0604020202020204" pitchFamily="34" charset="0"/>
              <a:buChar cha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Create possibilities by connecting or creatively expanding on new and known ideas in a variety of ways</a:t>
            </a:r>
          </a:p>
          <a:p>
            <a:pPr marL="285750" indent="-285750">
              <a:lnSpc>
                <a:spcPct val="90000"/>
              </a:lnSpc>
              <a:spcBef>
                <a:spcPts val="1000"/>
              </a:spcBef>
              <a:buFont typeface="Arial" panose="020B0604020202020204" pitchFamily="34" charset="0"/>
              <a:buChar char="•"/>
            </a:pPr>
            <a:endParaRPr lang="en-AU" sz="1600" dirty="0">
              <a:solidFill>
                <a:srgbClr val="394A58"/>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435934978"/>
      </p:ext>
    </p:extLst>
  </p:cSld>
  <p:clrMapOvr>
    <a:masterClrMapping/>
  </p:clrMapOvr>
  <p:transition spd="med">
    <p:split/>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937" y="0"/>
            <a:ext cx="9144000" cy="1089983"/>
          </a:xfrm>
        </p:spPr>
        <p:txBody>
          <a:bodyPr>
            <a:normAutofit/>
          </a:bodyPr>
          <a:lstStyle/>
          <a:p>
            <a:pPr algn="ctr"/>
            <a:r>
              <a:rPr lang="en-AU" sz="4000" spc="0" dirty="0">
                <a:solidFill>
                  <a:srgbClr val="E13938"/>
                </a:solidFill>
                <a:latin typeface="Arial" panose="020B0604020202020204" pitchFamily="34" charset="0"/>
                <a:cs typeface="Arial" panose="020B0604020202020204" pitchFamily="34" charset="0"/>
              </a:rPr>
              <a:t>Structure</a:t>
            </a:r>
          </a:p>
        </p:txBody>
      </p:sp>
      <p:sp>
        <p:nvSpPr>
          <p:cNvPr id="5" name="Rectangle 4"/>
          <p:cNvSpPr/>
          <p:nvPr/>
        </p:nvSpPr>
        <p:spPr>
          <a:xfrm>
            <a:off x="628650" y="1856318"/>
            <a:ext cx="7886700" cy="852592"/>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6" name="Rectangle 5"/>
          <p:cNvSpPr/>
          <p:nvPr/>
        </p:nvSpPr>
        <p:spPr>
          <a:xfrm>
            <a:off x="2639526" y="2815590"/>
            <a:ext cx="1890108" cy="2065020"/>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7" name="Rectangle 6"/>
          <p:cNvSpPr/>
          <p:nvPr/>
        </p:nvSpPr>
        <p:spPr>
          <a:xfrm>
            <a:off x="628650" y="2807970"/>
            <a:ext cx="1926574" cy="2065020"/>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8" name="Rectangle 7"/>
          <p:cNvSpPr/>
          <p:nvPr/>
        </p:nvSpPr>
        <p:spPr>
          <a:xfrm>
            <a:off x="6625242" y="2815590"/>
            <a:ext cx="1890108" cy="2065020"/>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9" name="Rectangle 8"/>
          <p:cNvSpPr/>
          <p:nvPr/>
        </p:nvSpPr>
        <p:spPr>
          <a:xfrm>
            <a:off x="4621526" y="2815590"/>
            <a:ext cx="1926574" cy="2065020"/>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10" name="Rectangle 9"/>
          <p:cNvSpPr/>
          <p:nvPr/>
        </p:nvSpPr>
        <p:spPr>
          <a:xfrm>
            <a:off x="628650" y="2870969"/>
            <a:ext cx="1968982" cy="1400383"/>
          </a:xfrm>
          <a:prstGeom prst="rect">
            <a:avLst/>
          </a:prstGeom>
        </p:spPr>
        <p:txBody>
          <a:bodyPr wrap="square">
            <a:spAutoFit/>
          </a:bodyPr>
          <a:lstStyle/>
          <a:p>
            <a:pPr algn="ctr"/>
            <a:r>
              <a:rPr lang="en-AU" sz="2200" dirty="0">
                <a:solidFill>
                  <a:srgbClr val="D52B1E"/>
                </a:solidFill>
                <a:latin typeface="Arial" panose="020B0604020202020204" pitchFamily="34" charset="0"/>
                <a:ea typeface="Lato" panose="020F0502020204030203" pitchFamily="34" charset="0"/>
                <a:cs typeface="Arial" panose="020B0604020202020204" pitchFamily="34" charset="0"/>
              </a:rPr>
              <a:t>Introduction</a:t>
            </a:r>
          </a:p>
          <a:p>
            <a:pPr marL="285750" indent="-285750">
              <a:buFont typeface="Arial" panose="020B0604020202020204" pitchFamily="34" charset="0"/>
              <a:buChar cha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a:t>
            </a:r>
            <a:r>
              <a:rPr lang="en-US" sz="1500" dirty="0">
                <a:solidFill>
                  <a:srgbClr val="394A58"/>
                </a:solidFill>
                <a:latin typeface="Arial" panose="020B0604020202020204" pitchFamily="34" charset="0"/>
                <a:ea typeface="Lato" panose="020F0502020204030203" pitchFamily="34" charset="0"/>
                <a:cs typeface="Arial" panose="020B0604020202020204" pitchFamily="34" charset="0"/>
              </a:rPr>
              <a:t>are excited to learn more about disability</a:t>
            </a:r>
            <a:endParaRPr lang="en-AU" sz="1500" dirty="0">
              <a:solidFill>
                <a:srgbClr val="394A58"/>
              </a:solidFill>
              <a:latin typeface="Arial" panose="020B0604020202020204" pitchFamily="34" charset="0"/>
              <a:ea typeface="Lato" panose="020F0502020204030203" pitchFamily="34" charset="0"/>
              <a:cs typeface="Arial" panose="020B0604020202020204" pitchFamily="34" charset="0"/>
            </a:endParaRPr>
          </a:p>
        </p:txBody>
      </p:sp>
      <p:sp>
        <p:nvSpPr>
          <p:cNvPr id="11" name="Rectangle 10"/>
          <p:cNvSpPr/>
          <p:nvPr/>
        </p:nvSpPr>
        <p:spPr>
          <a:xfrm>
            <a:off x="2678268" y="2870969"/>
            <a:ext cx="1817530" cy="1846659"/>
          </a:xfrm>
          <a:prstGeom prst="rect">
            <a:avLst/>
          </a:prstGeom>
        </p:spPr>
        <p:txBody>
          <a:bodyPr wrap="square">
            <a:spAutoFit/>
          </a:bodyPr>
          <a:lstStyle/>
          <a:p>
            <a:pPr algn="ctr"/>
            <a:r>
              <a:rPr lang="en-AU" sz="2200" dirty="0">
                <a:solidFill>
                  <a:srgbClr val="D52B1E"/>
                </a:solidFill>
                <a:latin typeface="Arial" panose="020B0604020202020204" pitchFamily="34" charset="0"/>
                <a:ea typeface="Lato" panose="020F0502020204030203" pitchFamily="34" charset="0"/>
                <a:cs typeface="Arial" panose="020B0604020202020204" pitchFamily="34" charset="0"/>
              </a:rPr>
              <a:t>Principle 1</a:t>
            </a:r>
          </a:p>
          <a:p>
            <a:pPr marL="285750" indent="-285750">
              <a:buFont typeface="Arial" panose="020B0604020202020204" pitchFamily="34" charset="0"/>
              <a:buChar cha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understand the varied causes and manifestations of disability</a:t>
            </a:r>
          </a:p>
        </p:txBody>
      </p:sp>
      <p:sp>
        <p:nvSpPr>
          <p:cNvPr id="12" name="Rectangle 11"/>
          <p:cNvSpPr/>
          <p:nvPr/>
        </p:nvSpPr>
        <p:spPr>
          <a:xfrm>
            <a:off x="4674228" y="2870969"/>
            <a:ext cx="1817530" cy="2077492"/>
          </a:xfrm>
          <a:prstGeom prst="rect">
            <a:avLst/>
          </a:prstGeom>
        </p:spPr>
        <p:txBody>
          <a:bodyPr wrap="square">
            <a:spAutoFit/>
          </a:bodyPr>
          <a:lstStyle/>
          <a:p>
            <a:pPr algn="ctr"/>
            <a:r>
              <a:rPr lang="en-AU" sz="2200" dirty="0">
                <a:solidFill>
                  <a:srgbClr val="D52B1E"/>
                </a:solidFill>
                <a:latin typeface="Arial" panose="020B0604020202020204" pitchFamily="34" charset="0"/>
                <a:ea typeface="Lato" panose="020F0502020204030203" pitchFamily="34" charset="0"/>
                <a:cs typeface="Arial" panose="020B0604020202020204" pitchFamily="34" charset="0"/>
              </a:rPr>
              <a:t>Principle 2</a:t>
            </a:r>
          </a:p>
          <a:p>
            <a:pPr marL="285750" indent="-285750">
              <a:buFont typeface="Arial" panose="020B0604020202020204" pitchFamily="34" charset="0"/>
              <a:buChar cha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are able to empathise with challenges people with disabilities may face</a:t>
            </a:r>
          </a:p>
        </p:txBody>
      </p:sp>
      <p:sp>
        <p:nvSpPr>
          <p:cNvPr id="13" name="Rectangle 12"/>
          <p:cNvSpPr/>
          <p:nvPr/>
        </p:nvSpPr>
        <p:spPr>
          <a:xfrm>
            <a:off x="6667500" y="2870969"/>
            <a:ext cx="1817530" cy="2046714"/>
          </a:xfrm>
          <a:prstGeom prst="rect">
            <a:avLst/>
          </a:prstGeom>
        </p:spPr>
        <p:txBody>
          <a:bodyPr wrap="square">
            <a:spAutoFit/>
          </a:bodyPr>
          <a:lstStyle/>
          <a:p>
            <a:pPr algn="ctr"/>
            <a:r>
              <a:rPr lang="en-AU" sz="2200" dirty="0">
                <a:solidFill>
                  <a:srgbClr val="D52B1E"/>
                </a:solidFill>
                <a:latin typeface="Arial" panose="020B0604020202020204" pitchFamily="34" charset="0"/>
                <a:ea typeface="Lato" panose="020F0502020204030203" pitchFamily="34" charset="0"/>
                <a:cs typeface="Arial" panose="020B0604020202020204" pitchFamily="34" charset="0"/>
              </a:rPr>
              <a:t>Conclusion</a:t>
            </a:r>
          </a:p>
          <a:p>
            <a:pPr marL="285750" indent="-285750">
              <a:buFont typeface="Arial" panose="020B0604020202020204" pitchFamily="34" charset="0"/>
              <a:buChar cha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identify daily activities that may pose a challenge to people with disability</a:t>
            </a:r>
          </a:p>
        </p:txBody>
      </p:sp>
      <p:sp>
        <p:nvSpPr>
          <p:cNvPr id="14" name="Rectangle 13"/>
          <p:cNvSpPr/>
          <p:nvPr/>
        </p:nvSpPr>
        <p:spPr>
          <a:xfrm>
            <a:off x="630834" y="1931670"/>
            <a:ext cx="7884515" cy="661720"/>
          </a:xfrm>
          <a:prstGeom prst="rect">
            <a:avLst/>
          </a:prstGeom>
        </p:spPr>
        <p:txBody>
          <a:bodyPr wrap="square">
            <a:spAutoFit/>
          </a:bodyPr>
          <a:lstStyle/>
          <a:p>
            <a:pPr algn="ctr"/>
            <a:r>
              <a:rPr lang="en-AU" sz="2200" dirty="0">
                <a:solidFill>
                  <a:srgbClr val="D52B1E"/>
                </a:solidFill>
                <a:latin typeface="Arial" panose="020B0604020202020204" pitchFamily="34" charset="0"/>
                <a:ea typeface="Lato" panose="020F0502020204030203" pitchFamily="34" charset="0"/>
                <a:cs typeface="Arial" panose="020B0604020202020204" pitchFamily="34" charset="0"/>
              </a:rPr>
              <a:t>Concept</a:t>
            </a:r>
          </a:p>
          <a:p>
            <a:pPr algn="ct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Develop empathy through understanding different disabilities</a:t>
            </a:r>
          </a:p>
        </p:txBody>
      </p:sp>
      <p:sp>
        <p:nvSpPr>
          <p:cNvPr id="15" name="Rectangle 14"/>
          <p:cNvSpPr/>
          <p:nvPr/>
        </p:nvSpPr>
        <p:spPr>
          <a:xfrm>
            <a:off x="651510" y="4940007"/>
            <a:ext cx="1903714" cy="323165"/>
          </a:xfrm>
          <a:prstGeom prst="rect">
            <a:avLst/>
          </a:prstGeom>
        </p:spPr>
        <p:txBody>
          <a:bodyPr wrap="square">
            <a:spAutoFit/>
          </a:bodyPr>
          <a:lstStyle/>
          <a:p>
            <a:pPr algn="ct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Attitude</a:t>
            </a:r>
          </a:p>
        </p:txBody>
      </p:sp>
      <p:sp>
        <p:nvSpPr>
          <p:cNvPr id="17" name="Rectangle 16"/>
          <p:cNvSpPr/>
          <p:nvPr/>
        </p:nvSpPr>
        <p:spPr>
          <a:xfrm>
            <a:off x="2639526" y="4940007"/>
            <a:ext cx="1890108" cy="323165"/>
          </a:xfrm>
          <a:prstGeom prst="rect">
            <a:avLst/>
          </a:prstGeom>
        </p:spPr>
        <p:txBody>
          <a:bodyPr wrap="square">
            <a:spAutoFit/>
          </a:bodyPr>
          <a:lstStyle/>
          <a:p>
            <a:pPr algn="ct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Knowledge</a:t>
            </a:r>
          </a:p>
        </p:txBody>
      </p:sp>
      <p:sp>
        <p:nvSpPr>
          <p:cNvPr id="18" name="Rectangle 17"/>
          <p:cNvSpPr/>
          <p:nvPr/>
        </p:nvSpPr>
        <p:spPr>
          <a:xfrm>
            <a:off x="4613936" y="4940007"/>
            <a:ext cx="1930670" cy="323165"/>
          </a:xfrm>
          <a:prstGeom prst="rect">
            <a:avLst/>
          </a:prstGeom>
        </p:spPr>
        <p:txBody>
          <a:bodyPr wrap="square">
            <a:spAutoFit/>
          </a:bodyPr>
          <a:lstStyle/>
          <a:p>
            <a:pPr algn="ct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Self-Efficacy</a:t>
            </a:r>
          </a:p>
        </p:txBody>
      </p:sp>
      <p:sp>
        <p:nvSpPr>
          <p:cNvPr id="19" name="Rectangle 18"/>
          <p:cNvSpPr/>
          <p:nvPr/>
        </p:nvSpPr>
        <p:spPr>
          <a:xfrm>
            <a:off x="6667500" y="4940007"/>
            <a:ext cx="1847850" cy="553998"/>
          </a:xfrm>
          <a:prstGeom prst="rect">
            <a:avLst/>
          </a:prstGeom>
        </p:spPr>
        <p:txBody>
          <a:bodyPr wrap="square">
            <a:spAutoFit/>
          </a:bodyPr>
          <a:lstStyle/>
          <a:p>
            <a:pPr algn="ct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Behavioural Intention</a:t>
            </a:r>
          </a:p>
        </p:txBody>
      </p:sp>
    </p:spTree>
    <p:extLst>
      <p:ext uri="{BB962C8B-B14F-4D97-AF65-F5344CB8AC3E}">
        <p14:creationId xmlns:p14="http://schemas.microsoft.com/office/powerpoint/2010/main" val="3547363109"/>
      </p:ext>
    </p:extLst>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C3334F-C91D-F94D-AF4D-1591BF0FAE50}"/>
              </a:ext>
            </a:extLst>
          </p:cNvPr>
          <p:cNvPicPr>
            <a:picLocks noChangeAspect="1"/>
          </p:cNvPicPr>
          <p:nvPr/>
        </p:nvPicPr>
        <p:blipFill>
          <a:blip r:embed="rId3"/>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2AB59607-97E7-D841-9875-4F8F6015D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9078" y="5072184"/>
            <a:ext cx="1405551" cy="1328127"/>
          </a:xfrm>
          <a:prstGeom prst="rect">
            <a:avLst/>
          </a:prstGeom>
        </p:spPr>
      </p:pic>
      <p:sp>
        <p:nvSpPr>
          <p:cNvPr id="15" name="Title 5">
            <a:extLst>
              <a:ext uri="{FF2B5EF4-FFF2-40B4-BE49-F238E27FC236}">
                <a16:creationId xmlns:a16="http://schemas.microsoft.com/office/drawing/2014/main" id="{E2BC0C7E-F0E0-3F49-B3E1-D9DD701116DE}"/>
              </a:ext>
            </a:extLst>
          </p:cNvPr>
          <p:cNvSpPr txBox="1">
            <a:spLocks/>
          </p:cNvSpPr>
          <p:nvPr/>
        </p:nvSpPr>
        <p:spPr>
          <a:xfrm>
            <a:off x="168518" y="6040804"/>
            <a:ext cx="901706" cy="443822"/>
          </a:xfrm>
          <a:prstGeom prst="rect">
            <a:avLst/>
          </a:prstGeom>
        </p:spPr>
        <p:txBody>
          <a:bodyPr vert="horz" lIns="91440" tIns="45720" rIns="91440" bIns="45720" rtlCol="0" anchor="b" anchorCtr="0">
            <a:normAutofit/>
          </a:bodyPr>
          <a:lstStyle>
            <a:lvl1pPr algn="ctr" defTabSz="914400" rtl="0" eaLnBrk="1" latinLnBrk="0" hangingPunct="1">
              <a:lnSpc>
                <a:spcPct val="85000"/>
              </a:lnSpc>
              <a:spcBef>
                <a:spcPct val="0"/>
              </a:spcBef>
              <a:buNone/>
              <a:defRPr sz="4800" kern="1200" spc="-50" baseline="0">
                <a:solidFill>
                  <a:srgbClr val="D52B1E"/>
                </a:solidFill>
                <a:latin typeface="Hapole Pencil" panose="02010101010101010101" pitchFamily="2" charset="-127"/>
                <a:ea typeface="Hapole Pencil" panose="02010101010101010101" pitchFamily="2" charset="-127"/>
                <a:cs typeface="Hapole Pencil" panose="02010101010101010101" pitchFamily="2" charset="-127"/>
              </a:defRPr>
            </a:lvl1pPr>
          </a:lstStyle>
          <a:p>
            <a:r>
              <a:rPr lang="en-AU" sz="2000" spc="0" dirty="0">
                <a:solidFill>
                  <a:schemeClr val="bg1"/>
                </a:solidFill>
                <a:latin typeface="VAG Rundschrift D Regular" pitchFamily="2" charset="77"/>
                <a:ea typeface="VAG Rounded" charset="0"/>
                <a:cs typeface="VAG Rounded" charset="0"/>
              </a:rPr>
              <a:t>2A</a:t>
            </a:r>
          </a:p>
        </p:txBody>
      </p:sp>
      <p:pic>
        <p:nvPicPr>
          <p:cNvPr id="6" name="Picture 5">
            <a:extLst>
              <a:ext uri="{FF2B5EF4-FFF2-40B4-BE49-F238E27FC236}">
                <a16:creationId xmlns:a16="http://schemas.microsoft.com/office/drawing/2014/main" id="{BD4A22C6-AAB4-45A7-9EC4-EC917688B57D}"/>
              </a:ext>
            </a:extLst>
          </p:cNvPr>
          <p:cNvPicPr>
            <a:picLocks noChangeAspect="1"/>
          </p:cNvPicPr>
          <p:nvPr/>
        </p:nvPicPr>
        <p:blipFill>
          <a:blip r:embed="rId5"/>
          <a:stretch>
            <a:fillRect/>
          </a:stretch>
        </p:blipFill>
        <p:spPr>
          <a:xfrm>
            <a:off x="3063759" y="2160685"/>
            <a:ext cx="4361082" cy="2536629"/>
          </a:xfrm>
          <a:prstGeom prst="rect">
            <a:avLst/>
          </a:prstGeom>
        </p:spPr>
      </p:pic>
    </p:spTree>
    <p:extLst>
      <p:ext uri="{BB962C8B-B14F-4D97-AF65-F5344CB8AC3E}">
        <p14:creationId xmlns:p14="http://schemas.microsoft.com/office/powerpoint/2010/main" val="3222053303"/>
      </p:ext>
    </p:extLst>
  </p:cSld>
  <p:clrMapOvr>
    <a:masterClrMapping/>
  </p:clrMapOvr>
  <p:transition spd="med">
    <p:spli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367"/>
            <a:ext cx="7543800" cy="1372971"/>
          </a:xfrm>
        </p:spPr>
        <p:txBody>
          <a:bodyPr/>
          <a:lstStyle/>
          <a:p>
            <a:pPr algn="ctr"/>
            <a:r>
              <a:rPr lang="en-AU" spc="0" dirty="0"/>
              <a:t>Difference is Great</a:t>
            </a:r>
          </a:p>
        </p:txBody>
      </p:sp>
      <p:pic>
        <p:nvPicPr>
          <p:cNvPr id="3" name="Picture 2">
            <a:extLst>
              <a:ext uri="{FF2B5EF4-FFF2-40B4-BE49-F238E27FC236}">
                <a16:creationId xmlns:a16="http://schemas.microsoft.com/office/drawing/2014/main" id="{8F62ACCB-0736-1943-ACD0-61885D441F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477" y="1100997"/>
            <a:ext cx="8859045" cy="4856927"/>
          </a:xfrm>
          <a:prstGeom prst="rect">
            <a:avLst/>
          </a:prstGeom>
        </p:spPr>
      </p:pic>
    </p:spTree>
    <p:extLst>
      <p:ext uri="{BB962C8B-B14F-4D97-AF65-F5344CB8AC3E}">
        <p14:creationId xmlns:p14="http://schemas.microsoft.com/office/powerpoint/2010/main" val="139566391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71"/>
            <a:ext cx="9144000" cy="1450757"/>
          </a:xfrm>
        </p:spPr>
        <p:txBody>
          <a:bodyPr/>
          <a:lstStyle/>
          <a:p>
            <a:pPr algn="ctr"/>
            <a:r>
              <a:rPr lang="en-AU" spc="0" dirty="0">
                <a:ea typeface="VAG Rounded" charset="0"/>
                <a:cs typeface="VAG Rounded" charset="0"/>
              </a:rPr>
              <a:t>3 Types of Disability</a:t>
            </a:r>
          </a:p>
        </p:txBody>
      </p:sp>
      <p:sp>
        <p:nvSpPr>
          <p:cNvPr id="37" name="Title 2">
            <a:extLst>
              <a:ext uri="{FF2B5EF4-FFF2-40B4-BE49-F238E27FC236}">
                <a16:creationId xmlns:a16="http://schemas.microsoft.com/office/drawing/2014/main" id="{7A27AC25-43AA-4E49-A224-9E7773D4BD17}"/>
              </a:ext>
            </a:extLst>
          </p:cNvPr>
          <p:cNvSpPr txBox="1">
            <a:spLocks/>
          </p:cNvSpPr>
          <p:nvPr/>
        </p:nvSpPr>
        <p:spPr>
          <a:xfrm>
            <a:off x="3499624" y="1265810"/>
            <a:ext cx="2410566" cy="975979"/>
          </a:xfrm>
          <a:prstGeom prst="rect">
            <a:avLst/>
          </a:prstGeom>
        </p:spPr>
        <p:txBody>
          <a:bodyPr vert="horz" lIns="91440" tIns="45720" rIns="91440" bIns="45720" rtlCol="0" anchor="ctr">
            <a:normAutofit/>
          </a:bodyPr>
          <a:lstStyle>
            <a:lvl1pPr algn="ctr" defTabSz="914400" rtl="0" eaLnBrk="1" latinLnBrk="0" hangingPunct="1">
              <a:lnSpc>
                <a:spcPct val="85000"/>
              </a:lnSpc>
              <a:spcBef>
                <a:spcPct val="0"/>
              </a:spcBef>
              <a:buNone/>
              <a:defRPr sz="4800" b="0" i="0" kern="1200" spc="-50" baseline="0">
                <a:solidFill>
                  <a:srgbClr val="EB352A"/>
                </a:solidFill>
                <a:latin typeface="VAG Rundschrift D Regular" pitchFamily="2" charset="77"/>
                <a:ea typeface="VAG Rundschrift D Regular" pitchFamily="2" charset="77"/>
                <a:cs typeface="VAG Rundschrift D Regular" pitchFamily="2" charset="77"/>
              </a:defRPr>
            </a:lvl1pPr>
          </a:lstStyle>
          <a:p>
            <a:r>
              <a:rPr lang="en-AU" sz="3600" spc="0" dirty="0">
                <a:solidFill>
                  <a:srgbClr val="EA1E23"/>
                </a:solidFill>
                <a:latin typeface="Arial" panose="020B0604020202020204" pitchFamily="34" charset="0"/>
                <a:ea typeface="Lato" panose="020F0502020204030203" pitchFamily="34" charset="0"/>
                <a:cs typeface="Arial" panose="020B0604020202020204" pitchFamily="34" charset="0"/>
              </a:rPr>
              <a:t>Physical</a:t>
            </a:r>
          </a:p>
        </p:txBody>
      </p:sp>
      <p:sp>
        <p:nvSpPr>
          <p:cNvPr id="38" name="Title 2">
            <a:extLst>
              <a:ext uri="{FF2B5EF4-FFF2-40B4-BE49-F238E27FC236}">
                <a16:creationId xmlns:a16="http://schemas.microsoft.com/office/drawing/2014/main" id="{707F024D-15B1-6640-8628-39DB9150895E}"/>
              </a:ext>
            </a:extLst>
          </p:cNvPr>
          <p:cNvSpPr txBox="1">
            <a:spLocks/>
          </p:cNvSpPr>
          <p:nvPr/>
        </p:nvSpPr>
        <p:spPr>
          <a:xfrm>
            <a:off x="382022" y="1265810"/>
            <a:ext cx="2537415" cy="962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dirty="0">
                <a:solidFill>
                  <a:srgbClr val="EA1E23"/>
                </a:solidFill>
                <a:latin typeface="Arial" panose="020B0604020202020204" pitchFamily="34" charset="0"/>
                <a:ea typeface="Lato" panose="020F0502020204030203" pitchFamily="34" charset="0"/>
                <a:cs typeface="Arial" panose="020B0604020202020204" pitchFamily="34" charset="0"/>
              </a:rPr>
              <a:t>Sensory</a:t>
            </a:r>
          </a:p>
        </p:txBody>
      </p:sp>
      <p:sp>
        <p:nvSpPr>
          <p:cNvPr id="39" name="Title 2">
            <a:extLst>
              <a:ext uri="{FF2B5EF4-FFF2-40B4-BE49-F238E27FC236}">
                <a16:creationId xmlns:a16="http://schemas.microsoft.com/office/drawing/2014/main" id="{08D54E18-DAC0-1E45-8817-BB62385D8371}"/>
              </a:ext>
            </a:extLst>
          </p:cNvPr>
          <p:cNvSpPr txBox="1">
            <a:spLocks/>
          </p:cNvSpPr>
          <p:nvPr/>
        </p:nvSpPr>
        <p:spPr>
          <a:xfrm>
            <a:off x="6236247" y="1265810"/>
            <a:ext cx="2410566" cy="97597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3600" u="none" strike="noStrike" kern="1200" cap="none" normalizeH="0" baseline="0" noProof="0" dirty="0">
                <a:ln>
                  <a:noFill/>
                </a:ln>
                <a:solidFill>
                  <a:srgbClr val="EA1E23"/>
                </a:solidFill>
                <a:effectLst/>
                <a:uLnTx/>
                <a:uFillTx/>
                <a:latin typeface="Arial" panose="020B0604020202020204" pitchFamily="34" charset="0"/>
                <a:ea typeface="Lato" panose="020F0502020204030203" pitchFamily="34" charset="0"/>
                <a:cs typeface="Arial" panose="020B0604020202020204" pitchFamily="34" charset="0"/>
              </a:rPr>
              <a:t>Hidden</a:t>
            </a:r>
          </a:p>
        </p:txBody>
      </p:sp>
      <p:pic>
        <p:nvPicPr>
          <p:cNvPr id="40" name="Picture 39">
            <a:extLst>
              <a:ext uri="{FF2B5EF4-FFF2-40B4-BE49-F238E27FC236}">
                <a16:creationId xmlns:a16="http://schemas.microsoft.com/office/drawing/2014/main" id="{0B143385-9BD1-424D-AF4D-67EB75FE40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6883" y="2316888"/>
            <a:ext cx="1435482" cy="3556000"/>
          </a:xfrm>
          <a:prstGeom prst="rect">
            <a:avLst/>
          </a:prstGeom>
        </p:spPr>
      </p:pic>
      <p:pic>
        <p:nvPicPr>
          <p:cNvPr id="41" name="Picture 40">
            <a:extLst>
              <a:ext uri="{FF2B5EF4-FFF2-40B4-BE49-F238E27FC236}">
                <a16:creationId xmlns:a16="http://schemas.microsoft.com/office/drawing/2014/main" id="{056EFB14-FE0E-3745-AD80-573CEA24E1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0577" y="2350619"/>
            <a:ext cx="1766486" cy="1549021"/>
          </a:xfrm>
          <a:prstGeom prst="rect">
            <a:avLst/>
          </a:prstGeom>
        </p:spPr>
      </p:pic>
      <p:pic>
        <p:nvPicPr>
          <p:cNvPr id="42" name="Picture 41">
            <a:extLst>
              <a:ext uri="{FF2B5EF4-FFF2-40B4-BE49-F238E27FC236}">
                <a16:creationId xmlns:a16="http://schemas.microsoft.com/office/drawing/2014/main" id="{EE842FC5-13CD-5F4D-BAB7-4F5C11F8382D}"/>
              </a:ext>
            </a:extLst>
          </p:cNvPr>
          <p:cNvPicPr>
            <a:picLocks noChangeAspect="1"/>
          </p:cNvPicPr>
          <p:nvPr/>
        </p:nvPicPr>
        <p:blipFill>
          <a:blip r:embed="rId5"/>
          <a:stretch>
            <a:fillRect/>
          </a:stretch>
        </p:blipFill>
        <p:spPr>
          <a:xfrm>
            <a:off x="1316213" y="3347888"/>
            <a:ext cx="808770" cy="1068732"/>
          </a:xfrm>
          <a:prstGeom prst="rect">
            <a:avLst/>
          </a:prstGeom>
        </p:spPr>
      </p:pic>
      <p:pic>
        <p:nvPicPr>
          <p:cNvPr id="43" name="Picture 42">
            <a:extLst>
              <a:ext uri="{FF2B5EF4-FFF2-40B4-BE49-F238E27FC236}">
                <a16:creationId xmlns:a16="http://schemas.microsoft.com/office/drawing/2014/main" id="{B4677E56-0F4F-004D-B4D7-1129567D1358}"/>
              </a:ext>
            </a:extLst>
          </p:cNvPr>
          <p:cNvPicPr>
            <a:picLocks noChangeAspect="1"/>
          </p:cNvPicPr>
          <p:nvPr/>
        </p:nvPicPr>
        <p:blipFill>
          <a:blip r:embed="rId6"/>
          <a:stretch>
            <a:fillRect/>
          </a:stretch>
        </p:blipFill>
        <p:spPr>
          <a:xfrm>
            <a:off x="2260432" y="2362945"/>
            <a:ext cx="712488" cy="1078360"/>
          </a:xfrm>
          <a:prstGeom prst="rect">
            <a:avLst/>
          </a:prstGeom>
        </p:spPr>
      </p:pic>
      <p:pic>
        <p:nvPicPr>
          <p:cNvPr id="44" name="Picture 43">
            <a:extLst>
              <a:ext uri="{FF2B5EF4-FFF2-40B4-BE49-F238E27FC236}">
                <a16:creationId xmlns:a16="http://schemas.microsoft.com/office/drawing/2014/main" id="{B4F9B0CE-D569-3D45-B0E1-0E9FAA07A699}"/>
              </a:ext>
            </a:extLst>
          </p:cNvPr>
          <p:cNvPicPr>
            <a:picLocks noChangeAspect="1"/>
          </p:cNvPicPr>
          <p:nvPr/>
        </p:nvPicPr>
        <p:blipFill>
          <a:blip r:embed="rId7"/>
          <a:stretch>
            <a:fillRect/>
          </a:stretch>
        </p:blipFill>
        <p:spPr>
          <a:xfrm>
            <a:off x="488187" y="4646241"/>
            <a:ext cx="1232411" cy="1001334"/>
          </a:xfrm>
          <a:prstGeom prst="rect">
            <a:avLst/>
          </a:prstGeom>
        </p:spPr>
      </p:pic>
      <p:pic>
        <p:nvPicPr>
          <p:cNvPr id="45" name="Picture 44">
            <a:extLst>
              <a:ext uri="{FF2B5EF4-FFF2-40B4-BE49-F238E27FC236}">
                <a16:creationId xmlns:a16="http://schemas.microsoft.com/office/drawing/2014/main" id="{FCADEC39-ABB8-EB42-A289-7882B20BCF4E}"/>
              </a:ext>
            </a:extLst>
          </p:cNvPr>
          <p:cNvPicPr>
            <a:picLocks noChangeAspect="1"/>
          </p:cNvPicPr>
          <p:nvPr/>
        </p:nvPicPr>
        <p:blipFill>
          <a:blip r:embed="rId8"/>
          <a:stretch>
            <a:fillRect/>
          </a:stretch>
        </p:blipFill>
        <p:spPr>
          <a:xfrm>
            <a:off x="2081436" y="4340522"/>
            <a:ext cx="953193" cy="1251668"/>
          </a:xfrm>
          <a:prstGeom prst="rect">
            <a:avLst/>
          </a:prstGeom>
        </p:spPr>
      </p:pic>
      <p:pic>
        <p:nvPicPr>
          <p:cNvPr id="46" name="Picture 45">
            <a:extLst>
              <a:ext uri="{FF2B5EF4-FFF2-40B4-BE49-F238E27FC236}">
                <a16:creationId xmlns:a16="http://schemas.microsoft.com/office/drawing/2014/main" id="{D007D51D-D4D9-9441-AB5B-BFE43FFF0E44}"/>
              </a:ext>
            </a:extLst>
          </p:cNvPr>
          <p:cNvPicPr>
            <a:picLocks noChangeAspect="1"/>
          </p:cNvPicPr>
          <p:nvPr/>
        </p:nvPicPr>
        <p:blipFill>
          <a:blip r:embed="rId9"/>
          <a:stretch>
            <a:fillRect/>
          </a:stretch>
        </p:blipFill>
        <p:spPr>
          <a:xfrm>
            <a:off x="569699" y="2385067"/>
            <a:ext cx="818398" cy="962821"/>
          </a:xfrm>
          <a:prstGeom prst="rect">
            <a:avLst/>
          </a:prstGeom>
        </p:spPr>
      </p:pic>
    </p:spTree>
    <p:extLst>
      <p:ext uri="{BB962C8B-B14F-4D97-AF65-F5344CB8AC3E}">
        <p14:creationId xmlns:p14="http://schemas.microsoft.com/office/powerpoint/2010/main" val="424332895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4.44444E-6 3.7037E-7 L 4.44444E-6 -0.07222 " pathEditMode="relative" rAng="0" ptsTypes="AA">
                                      <p:cBhvr>
                                        <p:cTn id="9" dur="250" accel="50000" decel="50000" autoRev="1" fill="hold">
                                          <p:stCondLst>
                                            <p:cond delay="0"/>
                                          </p:stCondLst>
                                        </p:cTn>
                                        <p:tgtEl>
                                          <p:spTgt spid="38"/>
                                        </p:tgtEl>
                                        <p:attrNameLst>
                                          <p:attrName>ppt_x</p:attrName>
                                          <p:attrName>ppt_y</p:attrName>
                                        </p:attrNameLst>
                                      </p:cBhvr>
                                      <p:rCtr x="0" y="-3611"/>
                                    </p:animMotion>
                                    <p:animRot by="1500000">
                                      <p:cBhvr>
                                        <p:cTn id="10" dur="125" fill="hold">
                                          <p:stCondLst>
                                            <p:cond delay="0"/>
                                          </p:stCondLst>
                                        </p:cTn>
                                        <p:tgtEl>
                                          <p:spTgt spid="38"/>
                                        </p:tgtEl>
                                        <p:attrNameLst>
                                          <p:attrName>r</p:attrName>
                                        </p:attrNameLst>
                                      </p:cBhvr>
                                    </p:animRot>
                                    <p:animRot by="-1500000">
                                      <p:cBhvr>
                                        <p:cTn id="11" dur="125" fill="hold">
                                          <p:stCondLst>
                                            <p:cond delay="125"/>
                                          </p:stCondLst>
                                        </p:cTn>
                                        <p:tgtEl>
                                          <p:spTgt spid="38"/>
                                        </p:tgtEl>
                                        <p:attrNameLst>
                                          <p:attrName>r</p:attrName>
                                        </p:attrNameLst>
                                      </p:cBhvr>
                                    </p:animRot>
                                    <p:animRot by="-1500000">
                                      <p:cBhvr>
                                        <p:cTn id="12" dur="125" fill="hold">
                                          <p:stCondLst>
                                            <p:cond delay="250"/>
                                          </p:stCondLst>
                                        </p:cTn>
                                        <p:tgtEl>
                                          <p:spTgt spid="38"/>
                                        </p:tgtEl>
                                        <p:attrNameLst>
                                          <p:attrName>r</p:attrName>
                                        </p:attrNameLst>
                                      </p:cBhvr>
                                    </p:animRot>
                                    <p:animRot by="1500000">
                                      <p:cBhvr>
                                        <p:cTn id="13" dur="125" fill="hold">
                                          <p:stCondLst>
                                            <p:cond delay="375"/>
                                          </p:stCondLst>
                                        </p:cTn>
                                        <p:tgtEl>
                                          <p:spTgt spid="3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par>
                          <p:cTn id="19" fill="hold">
                            <p:stCondLst>
                              <p:cond delay="500"/>
                            </p:stCondLst>
                            <p:childTnLst>
                              <p:par>
                                <p:cTn id="20" presetID="10" presetClass="entr" presetSubtype="0" fill="hold" nodeType="afterEffect">
                                  <p:stCondLst>
                                    <p:cond delay="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par>
                          <p:cTn id="23" fill="hold">
                            <p:stCondLst>
                              <p:cond delay="1500"/>
                            </p:stCondLst>
                            <p:childTnLst>
                              <p:par>
                                <p:cTn id="24" presetID="10" presetClass="entr" presetSubtype="0" fill="hold" nodeType="after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2500"/>
                            </p:stCondLst>
                            <p:childTnLst>
                              <p:par>
                                <p:cTn id="28" presetID="10" presetClass="entr" presetSubtype="0" fill="hold" nodeType="afterEffect">
                                  <p:stCondLst>
                                    <p:cond delay="50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par>
                          <p:cTn id="31" fill="hold">
                            <p:stCondLst>
                              <p:cond delay="3500"/>
                            </p:stCondLst>
                            <p:childTnLst>
                              <p:par>
                                <p:cTn id="32" presetID="10" presetClass="entr" presetSubtype="0" fill="hold" nodeType="afterEffect">
                                  <p:stCondLst>
                                    <p:cond delay="5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type="lt">
                                    <p:tmAbs val="0"/>
                                  </p:iterate>
                                  <p:childTnLst>
                                    <p:set>
                                      <p:cBhvr>
                                        <p:cTn id="38" dur="1" fill="hold">
                                          <p:stCondLst>
                                            <p:cond delay="0"/>
                                          </p:stCondLst>
                                        </p:cTn>
                                        <p:tgtEl>
                                          <p:spTgt spid="37"/>
                                        </p:tgtEl>
                                        <p:attrNameLst>
                                          <p:attrName>style.visibility</p:attrName>
                                        </p:attrNameLst>
                                      </p:cBhvr>
                                      <p:to>
                                        <p:strVal val="visible"/>
                                      </p:to>
                                    </p:set>
                                  </p:childTnLst>
                                </p:cTn>
                              </p:par>
                            </p:childTnLst>
                          </p:cTn>
                        </p:par>
                        <p:par>
                          <p:cTn id="39" fill="hold">
                            <p:stCondLst>
                              <p:cond delay="0"/>
                            </p:stCondLst>
                            <p:childTnLst>
                              <p:par>
                                <p:cTn id="40" presetID="34" presetClass="emph" presetSubtype="0" fill="hold" grpId="1" nodeType="afterEffect">
                                  <p:stCondLst>
                                    <p:cond delay="0"/>
                                  </p:stCondLst>
                                  <p:iterate type="lt">
                                    <p:tmPct val="10000"/>
                                  </p:iterate>
                                  <p:childTnLst>
                                    <p:animMotion origin="layout" path="M 2.77778E-7 4.44444E-6 L 2.77778E-7 -0.07223 " pathEditMode="relative" rAng="0" ptsTypes="AA">
                                      <p:cBhvr>
                                        <p:cTn id="41" dur="250" accel="50000" decel="50000" autoRev="1" fill="hold">
                                          <p:stCondLst>
                                            <p:cond delay="0"/>
                                          </p:stCondLst>
                                        </p:cTn>
                                        <p:tgtEl>
                                          <p:spTgt spid="37"/>
                                        </p:tgtEl>
                                        <p:attrNameLst>
                                          <p:attrName>ppt_x</p:attrName>
                                          <p:attrName>ppt_y</p:attrName>
                                        </p:attrNameLst>
                                      </p:cBhvr>
                                      <p:rCtr x="0" y="-3611"/>
                                    </p:animMotion>
                                    <p:animRot by="1500000">
                                      <p:cBhvr>
                                        <p:cTn id="42" dur="125" fill="hold">
                                          <p:stCondLst>
                                            <p:cond delay="0"/>
                                          </p:stCondLst>
                                        </p:cTn>
                                        <p:tgtEl>
                                          <p:spTgt spid="37"/>
                                        </p:tgtEl>
                                        <p:attrNameLst>
                                          <p:attrName>r</p:attrName>
                                        </p:attrNameLst>
                                      </p:cBhvr>
                                    </p:animRot>
                                    <p:animRot by="-1500000">
                                      <p:cBhvr>
                                        <p:cTn id="43" dur="125" fill="hold">
                                          <p:stCondLst>
                                            <p:cond delay="125"/>
                                          </p:stCondLst>
                                        </p:cTn>
                                        <p:tgtEl>
                                          <p:spTgt spid="37"/>
                                        </p:tgtEl>
                                        <p:attrNameLst>
                                          <p:attrName>r</p:attrName>
                                        </p:attrNameLst>
                                      </p:cBhvr>
                                    </p:animRot>
                                    <p:animRot by="-1500000">
                                      <p:cBhvr>
                                        <p:cTn id="44" dur="125" fill="hold">
                                          <p:stCondLst>
                                            <p:cond delay="250"/>
                                          </p:stCondLst>
                                        </p:cTn>
                                        <p:tgtEl>
                                          <p:spTgt spid="37"/>
                                        </p:tgtEl>
                                        <p:attrNameLst>
                                          <p:attrName>r</p:attrName>
                                        </p:attrNameLst>
                                      </p:cBhvr>
                                    </p:animRot>
                                    <p:animRot by="1500000">
                                      <p:cBhvr>
                                        <p:cTn id="45" dur="125" fill="hold">
                                          <p:stCondLst>
                                            <p:cond delay="375"/>
                                          </p:stCondLst>
                                        </p:cTn>
                                        <p:tgtEl>
                                          <p:spTgt spid="37"/>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type="lt">
                                    <p:tmAbs val="0"/>
                                  </p:iterate>
                                  <p:childTnLst>
                                    <p:set>
                                      <p:cBhvr>
                                        <p:cTn id="54" dur="1" fill="hold">
                                          <p:stCondLst>
                                            <p:cond delay="0"/>
                                          </p:stCondLst>
                                        </p:cTn>
                                        <p:tgtEl>
                                          <p:spTgt spid="39"/>
                                        </p:tgtEl>
                                        <p:attrNameLst>
                                          <p:attrName>style.visibility</p:attrName>
                                        </p:attrNameLst>
                                      </p:cBhvr>
                                      <p:to>
                                        <p:strVal val="visible"/>
                                      </p:to>
                                    </p:set>
                                  </p:childTnLst>
                                </p:cTn>
                              </p:par>
                            </p:childTnLst>
                          </p:cTn>
                        </p:par>
                        <p:par>
                          <p:cTn id="55" fill="hold">
                            <p:stCondLst>
                              <p:cond delay="0"/>
                            </p:stCondLst>
                            <p:childTnLst>
                              <p:par>
                                <p:cTn id="56" presetID="34" presetClass="emph" presetSubtype="0" fill="hold" grpId="1" nodeType="afterEffect">
                                  <p:stCondLst>
                                    <p:cond delay="0"/>
                                  </p:stCondLst>
                                  <p:iterate type="lt">
                                    <p:tmPct val="10000"/>
                                  </p:iterate>
                                  <p:childTnLst>
                                    <p:animMotion origin="layout" path="M 4.72222E-6 4.44444E-6 L 4.72222E-6 -0.07223 " pathEditMode="relative" rAng="0" ptsTypes="AA">
                                      <p:cBhvr>
                                        <p:cTn id="57" dur="250" accel="50000" decel="50000" autoRev="1" fill="hold">
                                          <p:stCondLst>
                                            <p:cond delay="0"/>
                                          </p:stCondLst>
                                        </p:cTn>
                                        <p:tgtEl>
                                          <p:spTgt spid="39"/>
                                        </p:tgtEl>
                                        <p:attrNameLst>
                                          <p:attrName>ppt_x</p:attrName>
                                          <p:attrName>ppt_y</p:attrName>
                                        </p:attrNameLst>
                                      </p:cBhvr>
                                      <p:rCtr x="0" y="-3611"/>
                                    </p:animMotion>
                                    <p:animRot by="1500000">
                                      <p:cBhvr>
                                        <p:cTn id="58" dur="125" fill="hold">
                                          <p:stCondLst>
                                            <p:cond delay="0"/>
                                          </p:stCondLst>
                                        </p:cTn>
                                        <p:tgtEl>
                                          <p:spTgt spid="39"/>
                                        </p:tgtEl>
                                        <p:attrNameLst>
                                          <p:attrName>r</p:attrName>
                                        </p:attrNameLst>
                                      </p:cBhvr>
                                    </p:animRot>
                                    <p:animRot by="-1500000">
                                      <p:cBhvr>
                                        <p:cTn id="59" dur="125" fill="hold">
                                          <p:stCondLst>
                                            <p:cond delay="125"/>
                                          </p:stCondLst>
                                        </p:cTn>
                                        <p:tgtEl>
                                          <p:spTgt spid="39"/>
                                        </p:tgtEl>
                                        <p:attrNameLst>
                                          <p:attrName>r</p:attrName>
                                        </p:attrNameLst>
                                      </p:cBhvr>
                                    </p:animRot>
                                    <p:animRot by="-1500000">
                                      <p:cBhvr>
                                        <p:cTn id="60" dur="125" fill="hold">
                                          <p:stCondLst>
                                            <p:cond delay="250"/>
                                          </p:stCondLst>
                                        </p:cTn>
                                        <p:tgtEl>
                                          <p:spTgt spid="39"/>
                                        </p:tgtEl>
                                        <p:attrNameLst>
                                          <p:attrName>r</p:attrName>
                                        </p:attrNameLst>
                                      </p:cBhvr>
                                    </p:animRot>
                                    <p:animRot by="1500000">
                                      <p:cBhvr>
                                        <p:cTn id="61" dur="125" fill="hold">
                                          <p:stCondLst>
                                            <p:cond delay="375"/>
                                          </p:stCondLst>
                                        </p:cTn>
                                        <p:tgtEl>
                                          <p:spTgt spid="39"/>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9" grpId="0"/>
      <p:bldP spid="3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8EB176-BD4F-F14E-92F2-388284F99CB9}"/>
              </a:ext>
            </a:extLst>
          </p:cNvPr>
          <p:cNvSpPr>
            <a:spLocks noGrp="1"/>
          </p:cNvSpPr>
          <p:nvPr>
            <p:ph type="title"/>
          </p:nvPr>
        </p:nvSpPr>
        <p:spPr>
          <a:xfrm>
            <a:off x="822960" y="0"/>
            <a:ext cx="7543800" cy="1450757"/>
          </a:xfrm>
        </p:spPr>
        <p:txBody>
          <a:bodyPr/>
          <a:lstStyle/>
          <a:p>
            <a:r>
              <a:rPr lang="en-US" dirty="0"/>
              <a:t>Meet Taylor!</a:t>
            </a:r>
          </a:p>
        </p:txBody>
      </p:sp>
      <p:pic>
        <p:nvPicPr>
          <p:cNvPr id="15" name="Picture 2" descr="http://thumb101.shutterstock.com/display_pic_with_logo/2235410/215276263/stock-photo-girl-sitting-on-deck-of-sailing-boat-out-at-sea-smiling-close-up-front-view-portrait-215276263.jpg">
            <a:extLst>
              <a:ext uri="{FF2B5EF4-FFF2-40B4-BE49-F238E27FC236}">
                <a16:creationId xmlns:a16="http://schemas.microsoft.com/office/drawing/2014/main" id="{90CD363D-8F56-F14D-BCC2-783F3818F18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256700"/>
            <a:ext cx="9143999" cy="4773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7A490B0-A3D8-354C-A995-CB4FF38173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53663" y="1256701"/>
            <a:ext cx="3236670" cy="4773397"/>
          </a:xfrm>
          <a:prstGeom prst="rect">
            <a:avLst/>
          </a:prstGeom>
        </p:spPr>
      </p:pic>
      <p:pic>
        <p:nvPicPr>
          <p:cNvPr id="17" name="Picture 16">
            <a:extLst>
              <a:ext uri="{FF2B5EF4-FFF2-40B4-BE49-F238E27FC236}">
                <a16:creationId xmlns:a16="http://schemas.microsoft.com/office/drawing/2014/main" id="{58CDCCA8-50FB-5A4D-94EF-6EBF423177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256701"/>
            <a:ext cx="2953663" cy="4773396"/>
          </a:xfrm>
          <a:prstGeom prst="rect">
            <a:avLst/>
          </a:prstGeom>
        </p:spPr>
      </p:pic>
      <p:pic>
        <p:nvPicPr>
          <p:cNvPr id="18" name="Picture 17" descr="stock-photo-girl-lying-on-front-on-deck-of-sailing-boat-out-at-sea-smiling-portrait-215274025.jpg">
            <a:extLst>
              <a:ext uri="{FF2B5EF4-FFF2-40B4-BE49-F238E27FC236}">
                <a16:creationId xmlns:a16="http://schemas.microsoft.com/office/drawing/2014/main" id="{1BA15925-3AAD-4245-B9FD-5E6FDCFBFC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6190334" y="1256701"/>
            <a:ext cx="2953664" cy="4773395"/>
          </a:xfrm>
          <a:prstGeom prst="rect">
            <a:avLst/>
          </a:prstGeom>
        </p:spPr>
      </p:pic>
      <p:pic>
        <p:nvPicPr>
          <p:cNvPr id="19" name="Picture 18" descr="stock-photo-luxury-cruise-ship-anchored-in-the-eastern-caribbean-sea-112642994.jpg">
            <a:extLst>
              <a:ext uri="{FF2B5EF4-FFF2-40B4-BE49-F238E27FC236}">
                <a16:creationId xmlns:a16="http://schemas.microsoft.com/office/drawing/2014/main" id="{D6312317-B17A-384D-816B-791FADB089F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1256701"/>
            <a:ext cx="9143999" cy="4773396"/>
          </a:xfrm>
          <a:prstGeom prst="rect">
            <a:avLst/>
          </a:prstGeom>
        </p:spPr>
      </p:pic>
    </p:spTree>
    <p:extLst>
      <p:ext uri="{BB962C8B-B14F-4D97-AF65-F5344CB8AC3E}">
        <p14:creationId xmlns:p14="http://schemas.microsoft.com/office/powerpoint/2010/main" val="9865033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xit" presetSubtype="0" fill="hold"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JLY">
      <a:dk1>
        <a:sysClr val="windowText" lastClr="000000"/>
      </a:dk1>
      <a:lt1>
        <a:sysClr val="window" lastClr="FFFFFF"/>
      </a:lt1>
      <a:dk2>
        <a:srgbClr val="455F51"/>
      </a:dk2>
      <a:lt2>
        <a:srgbClr val="E2DFCC"/>
      </a:lt2>
      <a:accent1>
        <a:srgbClr val="73B632"/>
      </a:accent1>
      <a:accent2>
        <a:srgbClr val="377C29"/>
      </a:accent2>
      <a:accent3>
        <a:srgbClr val="59A131"/>
      </a:accent3>
      <a:accent4>
        <a:srgbClr val="0B3066"/>
      </a:accent4>
      <a:accent5>
        <a:srgbClr val="D01E20"/>
      </a:accent5>
      <a:accent6>
        <a:srgbClr val="48B4CF"/>
      </a:accent6>
      <a:hlink>
        <a:srgbClr val="D7415F"/>
      </a:hlink>
      <a:folHlink>
        <a:srgbClr val="E2722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Retrospect">
  <a:themeElements>
    <a:clrScheme name="JLY">
      <a:dk1>
        <a:sysClr val="windowText" lastClr="000000"/>
      </a:dk1>
      <a:lt1>
        <a:sysClr val="window" lastClr="FFFFFF"/>
      </a:lt1>
      <a:dk2>
        <a:srgbClr val="455F51"/>
      </a:dk2>
      <a:lt2>
        <a:srgbClr val="E2DFCC"/>
      </a:lt2>
      <a:accent1>
        <a:srgbClr val="73B632"/>
      </a:accent1>
      <a:accent2>
        <a:srgbClr val="377C29"/>
      </a:accent2>
      <a:accent3>
        <a:srgbClr val="59A131"/>
      </a:accent3>
      <a:accent4>
        <a:srgbClr val="0B3066"/>
      </a:accent4>
      <a:accent5>
        <a:srgbClr val="D01E20"/>
      </a:accent5>
      <a:accent6>
        <a:srgbClr val="48B4CF"/>
      </a:accent6>
      <a:hlink>
        <a:srgbClr val="D7415F"/>
      </a:hlink>
      <a:folHlink>
        <a:srgbClr val="E2722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86475fee-a916-4797-b403-c1ae85111263">YHAMMK2KV3T5-1887799891-30393</_dlc_DocId>
    <_dlc_DocIdUrl xmlns="86475fee-a916-4797-b403-c1ae85111263">
      <Url>https://sites.ey.com/sites/ProjectChoice1/_layouts/15/DocIdRedir.aspx?ID=YHAMMK2KV3T5-1887799891-30393</Url>
      <Description>YHAMMK2KV3T5-1887799891-30393</Description>
    </_dlc_DocIdUrl>
    <lcf76f155ced4ddcb4097134ff3c332f xmlns="68704252-9691-495e-ba5b-d5c22966fd6d">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BE409461B80A54D9CD33C30809C08C3" ma:contentTypeVersion="18" ma:contentTypeDescription="Create a new document." ma:contentTypeScope="" ma:versionID="c9ed6df101837efcfbadf05be2ec0f75">
  <xsd:schema xmlns:xsd="http://www.w3.org/2001/XMLSchema" xmlns:xs="http://www.w3.org/2001/XMLSchema" xmlns:p="http://schemas.microsoft.com/office/2006/metadata/properties" xmlns:ns2="86475fee-a916-4797-b403-c1ae85111263" xmlns:ns3="68704252-9691-495e-ba5b-d5c22966fd6d" targetNamespace="http://schemas.microsoft.com/office/2006/metadata/properties" ma:root="true" ma:fieldsID="786d206f1b90938eff9a655067754fe9" ns2:_="" ns3:_="">
    <xsd:import namespace="86475fee-a916-4797-b403-c1ae85111263"/>
    <xsd:import namespace="68704252-9691-495e-ba5b-d5c22966fd6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75fee-a916-4797-b403-c1ae8511126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704252-9691-495e-ba5b-d5c22966fd6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F835D2-DA70-4F47-859B-2B188E314FC5}">
  <ds:schemaRefs>
    <ds:schemaRef ds:uri="http://schemas.microsoft.com/sharepoint/events"/>
  </ds:schemaRefs>
</ds:datastoreItem>
</file>

<file path=customXml/itemProps2.xml><?xml version="1.0" encoding="utf-8"?>
<ds:datastoreItem xmlns:ds="http://schemas.openxmlformats.org/officeDocument/2006/customXml" ds:itemID="{2655F91D-36F0-4FD3-9054-39C59E0C51BE}">
  <ds:schemaRefs>
    <ds:schemaRef ds:uri="http://schemas.microsoft.com/sharepoint/v3/contenttype/forms"/>
  </ds:schemaRefs>
</ds:datastoreItem>
</file>

<file path=customXml/itemProps3.xml><?xml version="1.0" encoding="utf-8"?>
<ds:datastoreItem xmlns:ds="http://schemas.openxmlformats.org/officeDocument/2006/customXml" ds:itemID="{B9ED896B-7C35-426A-B290-243AC6C302CC}">
  <ds:schemaRefs>
    <ds:schemaRef ds:uri="2f608662-e456-4233-a78b-65aee304e452"/>
    <ds:schemaRef ds:uri="50c908b1-f277-4340-90a9-4611d0b0f078"/>
    <ds:schemaRef ds:uri="86475fee-a916-4797-b403-c1ae85111263"/>
    <ds:schemaRef ds:uri="c042253d-d5df-4b94-904d-19e052d0eb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A6B81585-EF91-45AE-A84A-419AB18152ED}"/>
</file>

<file path=docProps/app.xml><?xml version="1.0" encoding="utf-8"?>
<Properties xmlns="http://schemas.openxmlformats.org/officeDocument/2006/extended-properties" xmlns:vt="http://schemas.openxmlformats.org/officeDocument/2006/docPropsVTypes">
  <Template/>
  <TotalTime>21684</TotalTime>
  <Words>3946</Words>
  <Application>Microsoft Office PowerPoint</Application>
  <PresentationFormat>On-screen Show (4:3)</PresentationFormat>
  <Paragraphs>411</Paragraphs>
  <Slides>30</Slides>
  <Notes>29</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Hapole Pencil</vt:lpstr>
      <vt:lpstr>Calibri</vt:lpstr>
      <vt:lpstr>Lato</vt:lpstr>
      <vt:lpstr>Roboto</vt:lpstr>
      <vt:lpstr>VAG Rundschrift D Regular</vt:lpstr>
      <vt:lpstr>Retrospect</vt:lpstr>
      <vt:lpstr>1_Retrospect</vt:lpstr>
      <vt:lpstr>PowerPoint Presentation</vt:lpstr>
      <vt:lpstr>Key</vt:lpstr>
      <vt:lpstr>Australian curriculum Version 9.0</vt:lpstr>
      <vt:lpstr>Australian curriculum Version 9.0</vt:lpstr>
      <vt:lpstr>Structure</vt:lpstr>
      <vt:lpstr>PowerPoint Presentation</vt:lpstr>
      <vt:lpstr>Difference is Great</vt:lpstr>
      <vt:lpstr>3 Types of Disability</vt:lpstr>
      <vt:lpstr>Meet Taylor!</vt:lpstr>
      <vt:lpstr>PowerPoint Presentation</vt:lpstr>
      <vt:lpstr>PowerPoint Presentation</vt:lpstr>
      <vt:lpstr>PowerPoint Presentation</vt:lpstr>
      <vt:lpstr>PowerPoint Presentation</vt:lpstr>
      <vt:lpstr>PowerPoint Presentation</vt:lpstr>
      <vt:lpstr>PowerPoint Presentation</vt:lpstr>
      <vt:lpstr>Autism Spectrum Disorder</vt:lpstr>
      <vt:lpstr>PowerPoint Presentation</vt:lpstr>
      <vt:lpstr>PowerPoint Presentation</vt:lpstr>
      <vt:lpstr>PowerPoint Presentation</vt:lpstr>
      <vt:lpstr>Pick the Porthole!</vt:lpstr>
      <vt:lpstr>Which is the Odd One Out?</vt:lpstr>
      <vt:lpstr>PowerPoint Presentation</vt:lpstr>
      <vt:lpstr>Treasure Hunt!!!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jly-stage-2a-Dec2020</dc:title>
  <dc:creator>Sean Murphy</dc:creator>
  <cp:lastModifiedBy>Christos Constantine</cp:lastModifiedBy>
  <cp:revision>471</cp:revision>
  <cp:lastPrinted>2014-12-10T23:36:34Z</cp:lastPrinted>
  <dcterms:created xsi:type="dcterms:W3CDTF">2015-02-02T22:54:29Z</dcterms:created>
  <dcterms:modified xsi:type="dcterms:W3CDTF">2023-08-01T04:34:53Z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0x0101006BE409461B80A54D9CD33C30809C08C3</vt:lpwstr>
  </property>
  <property fmtid="{D5CDD505-2E9C-101B-9397-08002B2CF9AE}" pid="3" name="_dlc_DocIdItemGuid">
    <vt:lpwstr>5ea49a08-7ef6-4de4-9e3f-2e9b7be3b71a</vt:lpwstr>
  </property>
  <property fmtid="{D5CDD505-2E9C-101B-9397-08002B2CF9AE}" pid="4" name="MediaServiceImageTags">
    <vt:lpwstr/>
  </property>
  <property fmtid="{D5CDD505-2E9C-101B-9397-08002B2CF9AE}" pid="5" name="b4187e12891e46deb4d240a4b28bdb90">
    <vt:lpwstr/>
  </property>
  <property fmtid="{D5CDD505-2E9C-101B-9397-08002B2CF9AE}" pid="6" name="TaxCatchAll">
    <vt:lpwstr/>
  </property>
  <property fmtid="{D5CDD505-2E9C-101B-9397-08002B2CF9AE}" pid="7" name="ContentLanguage">
    <vt:lpwstr/>
  </property>
  <property fmtid="{D5CDD505-2E9C-101B-9397-08002B2CF9AE}" pid="8" name="k8128b1c45734e36a24fce652bc7ffb7">
    <vt:lpwstr/>
  </property>
  <property fmtid="{D5CDD505-2E9C-101B-9397-08002B2CF9AE}" pid="9" name="ServiceLineFunction">
    <vt:lpwstr/>
  </property>
  <property fmtid="{D5CDD505-2E9C-101B-9397-08002B2CF9AE}" pid="10" name="EYContentType">
    <vt:lpwstr/>
  </property>
  <property fmtid="{D5CDD505-2E9C-101B-9397-08002B2CF9AE}" pid="11" name="jc981bd8ab5b47fd91abb7684c0f405b">
    <vt:lpwstr/>
  </property>
  <property fmtid="{D5CDD505-2E9C-101B-9397-08002B2CF9AE}" pid="12" name="i14ea8bbd518495ea0e20ac1ad18c527">
    <vt:lpwstr/>
  </property>
  <property fmtid="{D5CDD505-2E9C-101B-9397-08002B2CF9AE}" pid="13" name="GeographicApplicability">
    <vt:lpwstr/>
  </property>
  <property fmtid="{D5CDD505-2E9C-101B-9397-08002B2CF9AE}" pid="14" name="Sector">
    <vt:lpwstr/>
  </property>
  <property fmtid="{D5CDD505-2E9C-101B-9397-08002B2CF9AE}" pid="15" name="e0e024ccac5240e69ae9c38a41bfa7a5">
    <vt:lpwstr/>
  </property>
</Properties>
</file>