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2" r:id="rId6"/>
  </p:sldMasterIdLst>
  <p:notesMasterIdLst>
    <p:notesMasterId r:id="rId25"/>
  </p:notesMasterIdLst>
  <p:sldIdLst>
    <p:sldId id="292" r:id="rId7"/>
    <p:sldId id="314" r:id="rId8"/>
    <p:sldId id="300" r:id="rId9"/>
    <p:sldId id="326" r:id="rId10"/>
    <p:sldId id="291" r:id="rId11"/>
    <p:sldId id="322" r:id="rId12"/>
    <p:sldId id="307" r:id="rId13"/>
    <p:sldId id="317" r:id="rId14"/>
    <p:sldId id="323" r:id="rId15"/>
    <p:sldId id="308" r:id="rId16"/>
    <p:sldId id="302" r:id="rId17"/>
    <p:sldId id="312" r:id="rId18"/>
    <p:sldId id="324" r:id="rId19"/>
    <p:sldId id="315" r:id="rId20"/>
    <p:sldId id="313" r:id="rId21"/>
    <p:sldId id="316" r:id="rId22"/>
    <p:sldId id="310" r:id="rId23"/>
    <p:sldId id="325" r:id="rId24"/>
  </p:sldIdLst>
  <p:sldSz cx="9144000" cy="6858000" type="screen4x3"/>
  <p:notesSz cx="6797675" cy="9926638"/>
  <p:embeddedFontLst>
    <p:embeddedFont>
      <p:font typeface="Hapole Pencil" panose="020B0604020202020204" charset="-127"/>
      <p:regular r:id="rId26"/>
    </p:embeddedFon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VAG Rundschrift D" panose="020B0604020202020204" charset="0"/>
      <p:regular r:id="rId35"/>
      <p:italic r:id="rId36"/>
    </p:embeddedFont>
    <p:embeddedFont>
      <p:font typeface="VAG Rundschrift D Regular" panose="020B0604020202020204" charset="0"/>
      <p:regular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BB6415-CFC5-4818-9DEA-9D2D1EB1423F}">
          <p14:sldIdLst>
            <p14:sldId id="292"/>
            <p14:sldId id="314"/>
            <p14:sldId id="300"/>
            <p14:sldId id="326"/>
            <p14:sldId id="291"/>
            <p14:sldId id="322"/>
          </p14:sldIdLst>
        </p14:section>
        <p14:section name="Introduction (future state)" id="{41F8C01D-0095-4476-8420-B3BE761DCD39}">
          <p14:sldIdLst>
            <p14:sldId id="307"/>
            <p14:sldId id="317"/>
            <p14:sldId id="323"/>
          </p14:sldIdLst>
        </p14:section>
        <p14:section name="Principle 1 (future state)" id="{5BB2E1A2-B69B-4B4D-B290-11BFEF846F8E}">
          <p14:sldIdLst>
            <p14:sldId id="308"/>
            <p14:sldId id="302"/>
            <p14:sldId id="312"/>
            <p14:sldId id="324"/>
          </p14:sldIdLst>
        </p14:section>
        <p14:section name="Principle 2 (future state)" id="{4D06BB3D-5726-46AA-95B9-F65DECA8398F}">
          <p14:sldIdLst>
            <p14:sldId id="315"/>
            <p14:sldId id="313"/>
            <p14:sldId id="316"/>
            <p14:sldId id="310"/>
          </p14:sldIdLst>
        </p14:section>
        <p14:section name="Conclusion (future state)" id="{A9B56123-FD93-49B1-AE04-0DD236CB2E56}">
          <p14:sldIdLst>
            <p14:sldId id="325"/>
          </p14:sldIdLst>
        </p14:section>
        <p14:section name="Teacher Resources" id="{30324F39-9F98-4EA4-80BB-5B4457AFBA46}">
          <p14:sldIdLst/>
        </p14:section>
        <p14:section name="Surplus" id="{F2653F56-415A-4954-B4E5-CCE44080838C}">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4319">
          <p15:clr>
            <a:srgbClr val="A4A3A4"/>
          </p15:clr>
        </p15:guide>
        <p15:guide id="4" pos="2919">
          <p15:clr>
            <a:srgbClr val="A4A3A4"/>
          </p15:clr>
        </p15:guide>
        <p15:guide id="5" orient="horz" pos="2169">
          <p15:clr>
            <a:srgbClr val="A4A3A4"/>
          </p15:clr>
        </p15:guide>
        <p15:guide id="6" orient="horz" pos="570">
          <p15:clr>
            <a:srgbClr val="A4A3A4"/>
          </p15:clr>
        </p15:guide>
        <p15:guide id="7" pos="28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a Binks" initials="KB" lastIdx="1" clrIdx="0">
    <p:extLst>
      <p:ext uri="{19B8F6BF-5375-455C-9EA6-DF929625EA0E}">
        <p15:presenceInfo xmlns:p15="http://schemas.microsoft.com/office/powerpoint/2012/main" userId="S-1-5-21-2000478354-1972579041-725345543-190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13938"/>
    <a:srgbClr val="EE1F24"/>
    <a:srgbClr val="0076BE"/>
    <a:srgbClr val="D52B1E"/>
    <a:srgbClr val="FDB71A"/>
    <a:srgbClr val="65BD56"/>
    <a:srgbClr val="8869AE"/>
    <a:srgbClr val="E6E6E6"/>
    <a:srgbClr val="394A58"/>
    <a:srgbClr val="B71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B5BE0-CD85-410E-ACEB-488A7B991BFE}" v="1" dt="2023-04-12T01:58:28.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29" autoAdjust="0"/>
  </p:normalViewPr>
  <p:slideViewPr>
    <p:cSldViewPr snapToGrid="0">
      <p:cViewPr varScale="1">
        <p:scale>
          <a:sx n="70" d="100"/>
          <a:sy n="70" d="100"/>
        </p:scale>
        <p:origin x="1810" y="43"/>
      </p:cViewPr>
      <p:guideLst>
        <p:guide orient="horz" pos="2160"/>
        <p:guide pos="2880"/>
        <p:guide orient="horz" pos="4319"/>
        <p:guide pos="2919"/>
        <p:guide orient="horz" pos="2169"/>
        <p:guide orient="horz" pos="570"/>
        <p:guide pos="2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Walsgott" userId="4b6b4f8f-46c5-4171-ad22-d5b5421f4230" providerId="ADAL" clId="{28BDA58D-6B05-44E2-AA66-A1C7E149B177}"/>
    <pc:docChg chg="custSel delSld modSld modMainMaster modSection">
      <pc:chgData name="Josephine Walsgott" userId="4b6b4f8f-46c5-4171-ad22-d5b5421f4230" providerId="ADAL" clId="{28BDA58D-6B05-44E2-AA66-A1C7E149B177}" dt="2020-12-11T03:49:02.393" v="27" actId="1076"/>
      <pc:docMkLst>
        <pc:docMk/>
      </pc:docMkLst>
      <pc:sldChg chg="del">
        <pc:chgData name="Josephine Walsgott" userId="4b6b4f8f-46c5-4171-ad22-d5b5421f4230" providerId="ADAL" clId="{28BDA58D-6B05-44E2-AA66-A1C7E149B177}" dt="2020-12-11T03:47:28.981" v="17" actId="2696"/>
        <pc:sldMkLst>
          <pc:docMk/>
          <pc:sldMk cId="923786212" sldId="319"/>
        </pc:sldMkLst>
      </pc:sldChg>
      <pc:sldChg chg="addSp delSp modSp del">
        <pc:chgData name="Josephine Walsgott" userId="4b6b4f8f-46c5-4171-ad22-d5b5421f4230" providerId="ADAL" clId="{28BDA58D-6B05-44E2-AA66-A1C7E149B177}" dt="2020-12-11T03:46:35.966" v="16" actId="2696"/>
        <pc:sldMkLst>
          <pc:docMk/>
          <pc:sldMk cId="3327893581" sldId="320"/>
        </pc:sldMkLst>
        <pc:picChg chg="add del mod">
          <ac:chgData name="Josephine Walsgott" userId="4b6b4f8f-46c5-4171-ad22-d5b5421f4230" providerId="ADAL" clId="{28BDA58D-6B05-44E2-AA66-A1C7E149B177}" dt="2020-12-11T03:46:01.725" v="15" actId="478"/>
          <ac:picMkLst>
            <pc:docMk/>
            <pc:sldMk cId="3327893581" sldId="320"/>
            <ac:picMk id="4" creationId="{95DD3C3B-11D9-4985-B3BD-AC8FB5C5836E}"/>
          </ac:picMkLst>
        </pc:picChg>
      </pc:sldChg>
      <pc:sldChg chg="modSp del">
        <pc:chgData name="Josephine Walsgott" userId="4b6b4f8f-46c5-4171-ad22-d5b5421f4230" providerId="ADAL" clId="{28BDA58D-6B05-44E2-AA66-A1C7E149B177}" dt="2020-12-11T03:48:47.666" v="19" actId="2696"/>
        <pc:sldMkLst>
          <pc:docMk/>
          <pc:sldMk cId="1384606821" sldId="321"/>
        </pc:sldMkLst>
        <pc:spChg chg="mod">
          <ac:chgData name="Josephine Walsgott" userId="4b6b4f8f-46c5-4171-ad22-d5b5421f4230" providerId="ADAL" clId="{28BDA58D-6B05-44E2-AA66-A1C7E149B177}" dt="2020-12-11T03:30:32.532" v="6" actId="20577"/>
          <ac:spMkLst>
            <pc:docMk/>
            <pc:sldMk cId="1384606821" sldId="321"/>
            <ac:spMk id="13" creationId="{D28D825C-6B00-4040-BA16-FD3CCFA842CD}"/>
          </ac:spMkLst>
        </pc:spChg>
        <pc:picChg chg="mod">
          <ac:chgData name="Josephine Walsgott" userId="4b6b4f8f-46c5-4171-ad22-d5b5421f4230" providerId="ADAL" clId="{28BDA58D-6B05-44E2-AA66-A1C7E149B177}" dt="2020-12-11T03:30:38.051" v="7" actId="1076"/>
          <ac:picMkLst>
            <pc:docMk/>
            <pc:sldMk cId="1384606821" sldId="321"/>
            <ac:picMk id="15" creationId="{6E57A336-7D51-0C44-B6A6-2CB72108D5CB}"/>
          </ac:picMkLst>
        </pc:picChg>
      </pc:sldChg>
      <pc:sldChg chg="addSp delSp modSp">
        <pc:chgData name="Josephine Walsgott" userId="4b6b4f8f-46c5-4171-ad22-d5b5421f4230" providerId="ADAL" clId="{28BDA58D-6B05-44E2-AA66-A1C7E149B177}" dt="2020-12-11T03:44:42.107" v="10" actId="1076"/>
        <pc:sldMkLst>
          <pc:docMk/>
          <pc:sldMk cId="3222053303" sldId="322"/>
        </pc:sldMkLst>
        <pc:picChg chg="add mod">
          <ac:chgData name="Josephine Walsgott" userId="4b6b4f8f-46c5-4171-ad22-d5b5421f4230" providerId="ADAL" clId="{28BDA58D-6B05-44E2-AA66-A1C7E149B177}" dt="2020-12-11T03:44:42.107" v="10" actId="1076"/>
          <ac:picMkLst>
            <pc:docMk/>
            <pc:sldMk cId="3222053303" sldId="322"/>
            <ac:picMk id="6" creationId="{552F1215-4081-4F61-ACF9-6273C1AD9034}"/>
          </ac:picMkLst>
        </pc:picChg>
        <pc:picChg chg="del">
          <ac:chgData name="Josephine Walsgott" userId="4b6b4f8f-46c5-4171-ad22-d5b5421f4230" providerId="ADAL" clId="{28BDA58D-6B05-44E2-AA66-A1C7E149B177}" dt="2020-12-11T03:44:35.475" v="8" actId="478"/>
          <ac:picMkLst>
            <pc:docMk/>
            <pc:sldMk cId="3222053303" sldId="322"/>
            <ac:picMk id="14" creationId="{14C96A1F-7C42-7A4B-8184-10F442262897}"/>
          </ac:picMkLst>
        </pc:picChg>
      </pc:sldChg>
      <pc:sldChg chg="modSp modNotesTx">
        <pc:chgData name="Josephine Walsgott" userId="4b6b4f8f-46c5-4171-ad22-d5b5421f4230" providerId="ADAL" clId="{28BDA58D-6B05-44E2-AA66-A1C7E149B177}" dt="2020-12-11T03:49:02.393" v="27" actId="1076"/>
        <pc:sldMkLst>
          <pc:docMk/>
          <pc:sldMk cId="3046686244" sldId="325"/>
        </pc:sldMkLst>
        <pc:spChg chg="mod">
          <ac:chgData name="Josephine Walsgott" userId="4b6b4f8f-46c5-4171-ad22-d5b5421f4230" providerId="ADAL" clId="{28BDA58D-6B05-44E2-AA66-A1C7E149B177}" dt="2020-12-11T03:48:58.213" v="26" actId="20577"/>
          <ac:spMkLst>
            <pc:docMk/>
            <pc:sldMk cId="3046686244" sldId="325"/>
            <ac:spMk id="13" creationId="{D28D825C-6B00-4040-BA16-FD3CCFA842CD}"/>
          </ac:spMkLst>
        </pc:spChg>
        <pc:picChg chg="mod">
          <ac:chgData name="Josephine Walsgott" userId="4b6b4f8f-46c5-4171-ad22-d5b5421f4230" providerId="ADAL" clId="{28BDA58D-6B05-44E2-AA66-A1C7E149B177}" dt="2020-12-11T03:49:02.393" v="27" actId="1076"/>
          <ac:picMkLst>
            <pc:docMk/>
            <pc:sldMk cId="3046686244" sldId="325"/>
            <ac:picMk id="15" creationId="{6E57A336-7D51-0C44-B6A6-2CB72108D5CB}"/>
          </ac:picMkLst>
        </pc:picChg>
      </pc:sldChg>
      <pc:sldMasterChg chg="modSldLayout">
        <pc:chgData name="Josephine Walsgott" userId="4b6b4f8f-46c5-4171-ad22-d5b5421f4230" providerId="ADAL" clId="{28BDA58D-6B05-44E2-AA66-A1C7E149B177}" dt="2020-12-11T03:45:18.394" v="12"/>
        <pc:sldMasterMkLst>
          <pc:docMk/>
          <pc:sldMasterMk cId="3390139901" sldId="2147483648"/>
        </pc:sldMasterMkLst>
        <pc:sldLayoutChg chg="addSp delSp">
          <pc:chgData name="Josephine Walsgott" userId="4b6b4f8f-46c5-4171-ad22-d5b5421f4230" providerId="ADAL" clId="{28BDA58D-6B05-44E2-AA66-A1C7E149B177}" dt="2020-12-11T03:45:18.394" v="12"/>
          <pc:sldLayoutMkLst>
            <pc:docMk/>
            <pc:sldMasterMk cId="3390139901" sldId="2147483648"/>
            <pc:sldLayoutMk cId="4202103667" sldId="2147483656"/>
          </pc:sldLayoutMkLst>
          <pc:picChg chg="add">
            <ac:chgData name="Josephine Walsgott" userId="4b6b4f8f-46c5-4171-ad22-d5b5421f4230" providerId="ADAL" clId="{28BDA58D-6B05-44E2-AA66-A1C7E149B177}" dt="2020-12-11T03:45:18.394" v="12"/>
            <ac:picMkLst>
              <pc:docMk/>
              <pc:sldMasterMk cId="3390139901" sldId="2147483648"/>
              <pc:sldLayoutMk cId="4202103667" sldId="2147483656"/>
              <ac:picMk id="4" creationId="{5600C60D-A5AC-4B17-AC2D-F8BFBFE54EBE}"/>
            </ac:picMkLst>
          </pc:picChg>
          <pc:picChg chg="del">
            <ac:chgData name="Josephine Walsgott" userId="4b6b4f8f-46c5-4171-ad22-d5b5421f4230" providerId="ADAL" clId="{28BDA58D-6B05-44E2-AA66-A1C7E149B177}" dt="2020-12-11T03:45:13.805" v="11" actId="478"/>
            <ac:picMkLst>
              <pc:docMk/>
              <pc:sldMasterMk cId="3390139901" sldId="2147483648"/>
              <pc:sldLayoutMk cId="4202103667" sldId="2147483656"/>
              <ac:picMk id="11" creationId="{AE172033-8CA9-044E-9A54-B70489AF4AFE}"/>
            </ac:picMkLst>
          </pc:picChg>
        </pc:sldLayoutChg>
      </pc:sldMasterChg>
    </pc:docChg>
  </pc:docChgLst>
  <pc:docChgLst>
    <pc:chgData name="Kristina Binks" userId="ca696175-292f-4f40-af47-b7f73828d513" providerId="ADAL" clId="{3A8C9EEE-BBD5-47CC-B835-1DA036FB9E31}"/>
    <pc:docChg chg="modSld">
      <pc:chgData name="Kristina Binks" userId="ca696175-292f-4f40-af47-b7f73828d513" providerId="ADAL" clId="{3A8C9EEE-BBD5-47CC-B835-1DA036FB9E31}" dt="2020-10-06T22:06:02.140" v="113"/>
      <pc:docMkLst>
        <pc:docMk/>
      </pc:docMkLst>
      <pc:sldChg chg="addCm modCm modNotesTx">
        <pc:chgData name="Kristina Binks" userId="ca696175-292f-4f40-af47-b7f73828d513" providerId="ADAL" clId="{3A8C9EEE-BBD5-47CC-B835-1DA036FB9E31}" dt="2020-10-06T22:06:02.140" v="113"/>
        <pc:sldMkLst>
          <pc:docMk/>
          <pc:sldMk cId="1384606821" sldId="321"/>
        </pc:sldMkLst>
      </pc:sldChg>
    </pc:docChg>
  </pc:docChgLst>
  <pc:docChgLst>
    <pc:chgData name="Cathy Faria" userId="690be55d-616d-4c3c-b4b8-648a11f25b87" providerId="ADAL" clId="{F909D8A3-A349-42B7-8B17-5A81885D8C0C}"/>
    <pc:docChg chg="undo custSel addSld modSld">
      <pc:chgData name="Cathy Faria" userId="690be55d-616d-4c3c-b4b8-648a11f25b87" providerId="ADAL" clId="{F909D8A3-A349-42B7-8B17-5A81885D8C0C}" dt="2023-01-11T05:44:19.402" v="1858" actId="1076"/>
      <pc:docMkLst>
        <pc:docMk/>
      </pc:docMkLst>
      <pc:sldChg chg="modSp mod">
        <pc:chgData name="Cathy Faria" userId="690be55d-616d-4c3c-b4b8-648a11f25b87" providerId="ADAL" clId="{F909D8A3-A349-42B7-8B17-5A81885D8C0C}" dt="2023-01-11T05:44:19.402" v="1858" actId="1076"/>
        <pc:sldMkLst>
          <pc:docMk/>
          <pc:sldMk cId="1118660079" sldId="300"/>
        </pc:sldMkLst>
        <pc:spChg chg="mod">
          <ac:chgData name="Cathy Faria" userId="690be55d-616d-4c3c-b4b8-648a11f25b87" providerId="ADAL" clId="{F909D8A3-A349-42B7-8B17-5A81885D8C0C}" dt="2023-01-11T05:44:19.402" v="1858" actId="1076"/>
          <ac:spMkLst>
            <pc:docMk/>
            <pc:sldMk cId="1118660079" sldId="300"/>
            <ac:spMk id="2" creationId="{00000000-0000-0000-0000-000000000000}"/>
          </ac:spMkLst>
        </pc:spChg>
        <pc:spChg chg="mod">
          <ac:chgData name="Cathy Faria" userId="690be55d-616d-4c3c-b4b8-648a11f25b87" providerId="ADAL" clId="{F909D8A3-A349-42B7-8B17-5A81885D8C0C}" dt="2023-01-11T04:15:13.648" v="28" actId="207"/>
          <ac:spMkLst>
            <pc:docMk/>
            <pc:sldMk cId="1118660079" sldId="300"/>
            <ac:spMk id="4" creationId="{00000000-0000-0000-0000-000000000000}"/>
          </ac:spMkLst>
        </pc:spChg>
        <pc:spChg chg="mod">
          <ac:chgData name="Cathy Faria" userId="690be55d-616d-4c3c-b4b8-648a11f25b87" providerId="ADAL" clId="{F909D8A3-A349-42B7-8B17-5A81885D8C0C}" dt="2023-01-11T05:44:12.720" v="1856" actId="14100"/>
          <ac:spMkLst>
            <pc:docMk/>
            <pc:sldMk cId="1118660079" sldId="300"/>
            <ac:spMk id="5" creationId="{00000000-0000-0000-0000-000000000000}"/>
          </ac:spMkLst>
        </pc:spChg>
      </pc:sldChg>
      <pc:sldChg chg="modNotesTx">
        <pc:chgData name="Cathy Faria" userId="690be55d-616d-4c3c-b4b8-648a11f25b87" providerId="ADAL" clId="{F909D8A3-A349-42B7-8B17-5A81885D8C0C}" dt="2023-01-11T03:03:36.141" v="4" actId="313"/>
        <pc:sldMkLst>
          <pc:docMk/>
          <pc:sldMk cId="4077001959" sldId="302"/>
        </pc:sldMkLst>
      </pc:sldChg>
      <pc:sldChg chg="modNotesTx">
        <pc:chgData name="Cathy Faria" userId="690be55d-616d-4c3c-b4b8-648a11f25b87" providerId="ADAL" clId="{F909D8A3-A349-42B7-8B17-5A81885D8C0C}" dt="2023-01-11T04:09:36.433" v="7" actId="20577"/>
        <pc:sldMkLst>
          <pc:docMk/>
          <pc:sldMk cId="3207507055" sldId="312"/>
        </pc:sldMkLst>
      </pc:sldChg>
      <pc:sldChg chg="modNotesTx">
        <pc:chgData name="Cathy Faria" userId="690be55d-616d-4c3c-b4b8-648a11f25b87" providerId="ADAL" clId="{F909D8A3-A349-42B7-8B17-5A81885D8C0C}" dt="2023-01-11T04:07:36.677" v="5" actId="20577"/>
        <pc:sldMkLst>
          <pc:docMk/>
          <pc:sldMk cId="3825538935" sldId="315"/>
        </pc:sldMkLst>
      </pc:sldChg>
      <pc:sldChg chg="modSp add mod">
        <pc:chgData name="Cathy Faria" userId="690be55d-616d-4c3c-b4b8-648a11f25b87" providerId="ADAL" clId="{F909D8A3-A349-42B7-8B17-5A81885D8C0C}" dt="2023-01-11T05:43:35.687" v="1845" actId="12"/>
        <pc:sldMkLst>
          <pc:docMk/>
          <pc:sldMk cId="1435934978" sldId="326"/>
        </pc:sldMkLst>
        <pc:spChg chg="mod">
          <ac:chgData name="Cathy Faria" userId="690be55d-616d-4c3c-b4b8-648a11f25b87" providerId="ADAL" clId="{F909D8A3-A349-42B7-8B17-5A81885D8C0C}" dt="2023-01-11T05:43:20.678" v="1842" actId="14100"/>
          <ac:spMkLst>
            <pc:docMk/>
            <pc:sldMk cId="1435934978" sldId="326"/>
            <ac:spMk id="2" creationId="{00000000-0000-0000-0000-000000000000}"/>
          </ac:spMkLst>
        </pc:spChg>
        <pc:spChg chg="mod">
          <ac:chgData name="Cathy Faria" userId="690be55d-616d-4c3c-b4b8-648a11f25b87" providerId="ADAL" clId="{F909D8A3-A349-42B7-8B17-5A81885D8C0C}" dt="2023-01-11T05:43:35.687" v="1845" actId="12"/>
          <ac:spMkLst>
            <pc:docMk/>
            <pc:sldMk cId="1435934978" sldId="326"/>
            <ac:spMk id="5" creationId="{00000000-0000-0000-0000-000000000000}"/>
          </ac:spMkLst>
        </pc:spChg>
      </pc:sldChg>
    </pc:docChg>
  </pc:docChgLst>
  <pc:docChgLst>
    <pc:chgData name="Josephine Walsgott" userId="4b6b4f8f-46c5-4171-ad22-d5b5421f4230" providerId="ADAL" clId="{265EBC1F-224E-4A07-AF8F-0BFD81E90D76}"/>
    <pc:docChg chg="custSel modSld">
      <pc:chgData name="Josephine Walsgott" userId="4b6b4f8f-46c5-4171-ad22-d5b5421f4230" providerId="ADAL" clId="{265EBC1F-224E-4A07-AF8F-0BFD81E90D76}" dt="2021-12-02T01:21:50.466" v="49" actId="20577"/>
      <pc:docMkLst>
        <pc:docMk/>
      </pc:docMkLst>
      <pc:sldChg chg="modNotesTx">
        <pc:chgData name="Josephine Walsgott" userId="4b6b4f8f-46c5-4171-ad22-d5b5421f4230" providerId="ADAL" clId="{265EBC1F-224E-4A07-AF8F-0BFD81E90D76}" dt="2021-12-02T01:21:50.466" v="49" actId="20577"/>
        <pc:sldMkLst>
          <pc:docMk/>
          <pc:sldMk cId="4273264361" sldId="313"/>
        </pc:sldMkLst>
      </pc:sldChg>
    </pc:docChg>
  </pc:docChgLst>
  <pc:docChgLst>
    <pc:chgData name="Kate A Hooke" userId="S::kate.a.hooke@au.ey.com::d08b5067-1d8d-468e-9e0f-579304ad1e90" providerId="AD" clId="Web-{B42B6AC5-FC10-E73C-B5A8-F2048F4A2FA7}"/>
    <pc:docChg chg="modSld">
      <pc:chgData name="Kate A Hooke" userId="S::kate.a.hooke@au.ey.com::d08b5067-1d8d-468e-9e0f-579304ad1e90" providerId="AD" clId="Web-{B42B6AC5-FC10-E73C-B5A8-F2048F4A2FA7}" dt="2023-04-05T06:56:06.600" v="3"/>
      <pc:docMkLst>
        <pc:docMk/>
      </pc:docMkLst>
      <pc:sldChg chg="modNotes">
        <pc:chgData name="Kate A Hooke" userId="S::kate.a.hooke@au.ey.com::d08b5067-1d8d-468e-9e0f-579304ad1e90" providerId="AD" clId="Web-{B42B6AC5-FC10-E73C-B5A8-F2048F4A2FA7}" dt="2023-04-05T06:56:06.600" v="3"/>
        <pc:sldMkLst>
          <pc:docMk/>
          <pc:sldMk cId="4006238106"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0" i="0">
                <a:latin typeface="Arial" panose="020B0604020202020204" pitchFamily="34" charset="0"/>
              </a:defRPr>
            </a:lvl1pPr>
          </a:lstStyle>
          <a:p>
            <a:fld id="{D86F7145-CC95-4F56-A38B-A255A4B398CF}" type="datetimeFigureOut">
              <a:rPr lang="en-AU" smtClean="0"/>
              <a:pPr/>
              <a:t>1/08/2023</a:t>
            </a:fld>
            <a:endParaRPr lang="en-AU"/>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134504E4-965E-430E-A233-3BF0D72B7701}" type="slidenum">
              <a:rPr lang="en-AU" smtClean="0"/>
              <a:pPr/>
              <a:t>‹#›</a:t>
            </a:fld>
            <a:endParaRPr lang="en-AU"/>
          </a:p>
        </p:txBody>
      </p:sp>
    </p:spTree>
    <p:extLst>
      <p:ext uri="{BB962C8B-B14F-4D97-AF65-F5344CB8AC3E}">
        <p14:creationId xmlns:p14="http://schemas.microsoft.com/office/powerpoint/2010/main" val="341672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34504E4-965E-430E-A233-3BF0D72B7701}" type="slidenum">
              <a:rPr lang="en-AU" smtClean="0"/>
              <a:pPr/>
              <a:t>1</a:t>
            </a:fld>
            <a:endParaRPr lang="en-AU"/>
          </a:p>
        </p:txBody>
      </p:sp>
    </p:spTree>
    <p:extLst>
      <p:ext uri="{BB962C8B-B14F-4D97-AF65-F5344CB8AC3E}">
        <p14:creationId xmlns:p14="http://schemas.microsoft.com/office/powerpoint/2010/main" val="426529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a:sym typeface="Wingdings" panose="05000000000000000000" pitchFamily="2" charset="2"/>
              </a:rPr>
              <a:t>Segue in</a:t>
            </a:r>
            <a:r>
              <a:rPr lang="en-AU" sz="1200" b="1" baseline="0">
                <a:sym typeface="Wingdings" panose="05000000000000000000" pitchFamily="2" charset="2"/>
              </a:rPr>
              <a:t>:</a:t>
            </a:r>
          </a:p>
          <a:p>
            <a:r>
              <a:rPr lang="en-AU"/>
              <a:t>“Every person you meet is different</a:t>
            </a:r>
            <a:r>
              <a:rPr lang="en-AU" baseline="0"/>
              <a:t> in their own way – even you guys!”</a:t>
            </a:r>
          </a:p>
          <a:p>
            <a:endParaRPr lang="en-AU" baseline="0"/>
          </a:p>
          <a:p>
            <a:pPr lvl="1"/>
            <a:r>
              <a:rPr lang="en-AU" b="1" baseline="0"/>
              <a:t>Activity:</a:t>
            </a:r>
          </a:p>
          <a:p>
            <a:pPr marL="628650" lvl="1" indent="-171450">
              <a:buFont typeface="Arial" panose="020B0604020202020204" pitchFamily="34" charset="0"/>
              <a:buChar char="•"/>
            </a:pPr>
            <a:r>
              <a:rPr lang="en-AU" baseline="0"/>
              <a:t>Prompt the children to move from wall to wall in the classroom, depending on the differences delegated to the two sides.</a:t>
            </a:r>
          </a:p>
          <a:p>
            <a:pPr marL="628650" lvl="1" indent="-171450">
              <a:buFont typeface="Arial" panose="020B0604020202020204" pitchFamily="34" charset="0"/>
              <a:buChar char="•"/>
            </a:pPr>
            <a:r>
              <a:rPr lang="en-AU" baseline="0"/>
              <a:t>For example, “Everyone with long hair on the right wall, short haired people on the left.”</a:t>
            </a:r>
          </a:p>
          <a:p>
            <a:pPr marL="628650" lvl="1" indent="-171450">
              <a:buFont typeface="Arial" panose="020B0604020202020204" pitchFamily="34" charset="0"/>
              <a:buChar char="•"/>
            </a:pPr>
            <a:r>
              <a:rPr lang="en-AU" baseline="0"/>
              <a:t>Some differences might include: hair length, eye colour, good at maths, good at sports, Superman or Wonder Woman, like scary roller-coasters or don’t, </a:t>
            </a:r>
          </a:p>
          <a:p>
            <a:pPr marL="628650" lvl="1" indent="-171450">
              <a:buFont typeface="Arial" panose="020B0604020202020204" pitchFamily="34" charset="0"/>
              <a:buChar char="•"/>
            </a:pPr>
            <a:r>
              <a:rPr lang="en-AU" baseline="0"/>
              <a:t>Pizza or hamburgers</a:t>
            </a:r>
          </a:p>
          <a:p>
            <a:pPr marL="628650" lvl="1" indent="-171450">
              <a:buFont typeface="Arial" panose="020B0604020202020204" pitchFamily="34" charset="0"/>
              <a:buChar char="•"/>
            </a:pPr>
            <a:r>
              <a:rPr lang="en-AU" baseline="0"/>
              <a:t>Cats or dogs</a:t>
            </a:r>
          </a:p>
          <a:p>
            <a:pPr marL="628650" lvl="1" indent="-171450">
              <a:buFont typeface="Arial" panose="020B0604020202020204" pitchFamily="34" charset="0"/>
              <a:buChar char="•"/>
            </a:pPr>
            <a:endParaRPr lang="en-AU" baseline="0"/>
          </a:p>
          <a:p>
            <a:pPr marL="628650" lvl="1" indent="-171450">
              <a:buFont typeface="Arial" panose="020B0604020202020204" pitchFamily="34" charset="0"/>
              <a:buChar char="•"/>
            </a:pPr>
            <a:r>
              <a:rPr lang="en-AU" baseline="0"/>
              <a:t>Possible 3</a:t>
            </a:r>
            <a:r>
              <a:rPr lang="en-AU" baseline="30000"/>
              <a:t>rd</a:t>
            </a:r>
            <a:r>
              <a:rPr lang="en-AU" baseline="0"/>
              <a:t> wall both sport and reading</a:t>
            </a:r>
          </a:p>
          <a:p>
            <a:pPr marL="628650" lvl="1" indent="-171450">
              <a:buFont typeface="Arial" panose="020B0604020202020204" pitchFamily="34" charset="0"/>
              <a:buChar char="•"/>
            </a:pPr>
            <a:r>
              <a:rPr lang="en-AU" baseline="0"/>
              <a:t>Cupcakes or ice cream</a:t>
            </a:r>
          </a:p>
          <a:p>
            <a:pPr marL="628650" lvl="1" indent="-171450">
              <a:buFont typeface="Arial" panose="020B0604020202020204" pitchFamily="34" charset="0"/>
              <a:buChar char="•"/>
            </a:pPr>
            <a:endParaRPr lang="en-AU" baseline="0"/>
          </a:p>
          <a:p>
            <a:pPr marL="457200" lvl="1" indent="0">
              <a:buFont typeface="Arial" panose="020B0604020202020204" pitchFamily="34" charset="0"/>
              <a:buNone/>
            </a:pPr>
            <a:r>
              <a:rPr lang="en-AU" b="1" baseline="0"/>
              <a:t>Discussion</a:t>
            </a:r>
            <a:r>
              <a:rPr lang="en-AU" baseline="0"/>
              <a:t>: there are differences within the differences</a:t>
            </a:r>
          </a:p>
          <a:p>
            <a:pPr marL="628650" lvl="1" indent="-171450">
              <a:buFont typeface="Arial" panose="020B0604020202020204" pitchFamily="34" charset="0"/>
              <a:buChar char="•"/>
            </a:pPr>
            <a:endParaRPr lang="en-AU"/>
          </a:p>
          <a:p>
            <a:endParaRPr lang="en-AU"/>
          </a:p>
          <a:p>
            <a:r>
              <a:rPr lang="en-AU" b="1"/>
              <a:t>Segue out:</a:t>
            </a:r>
          </a:p>
          <a:p>
            <a:r>
              <a:rPr lang="en-AU"/>
              <a:t>“Wow!  What a class full</a:t>
            </a:r>
            <a:r>
              <a:rPr lang="en-AU" baseline="0"/>
              <a:t> of interesting, different people!”</a:t>
            </a:r>
            <a:endParaRPr lang="en-AU"/>
          </a:p>
          <a:p>
            <a:endParaRPr lang="en-AU"/>
          </a:p>
        </p:txBody>
      </p:sp>
      <p:sp>
        <p:nvSpPr>
          <p:cNvPr id="4" name="Slide Number Placeholder 3"/>
          <p:cNvSpPr>
            <a:spLocks noGrp="1"/>
          </p:cNvSpPr>
          <p:nvPr>
            <p:ph type="sldNum" sz="quarter" idx="10"/>
          </p:nvPr>
        </p:nvSpPr>
        <p:spPr/>
        <p:txBody>
          <a:bodyPr/>
          <a:lstStyle/>
          <a:p>
            <a:fld id="{134504E4-965E-430E-A233-3BF0D72B7701}" type="slidenum">
              <a:rPr lang="en-AU" smtClean="0"/>
              <a:pPr/>
              <a:t>10</a:t>
            </a:fld>
            <a:endParaRPr lang="en-AU"/>
          </a:p>
        </p:txBody>
      </p:sp>
    </p:spTree>
    <p:extLst>
      <p:ext uri="{BB962C8B-B14F-4D97-AF65-F5344CB8AC3E}">
        <p14:creationId xmlns:p14="http://schemas.microsoft.com/office/powerpoint/2010/main" val="153862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a:sym typeface="Wingdings" panose="05000000000000000000" pitchFamily="2" charset="2"/>
              </a:rPr>
              <a:t>Segue in</a:t>
            </a:r>
            <a:r>
              <a:rPr lang="en-AU" sz="1200" b="1" baseline="0">
                <a:sym typeface="Wingdings" panose="05000000000000000000" pitchFamily="2" charset="2"/>
              </a:rPr>
              <a:t>:</a:t>
            </a:r>
          </a:p>
          <a:p>
            <a:r>
              <a:rPr lang="en-AU"/>
              <a:t>“So,</a:t>
            </a:r>
            <a:r>
              <a:rPr lang="en-AU" baseline="0"/>
              <a:t> if having differences is a great thing, let’s look at </a:t>
            </a:r>
            <a:r>
              <a:rPr lang="en-AU" i="1" baseline="0"/>
              <a:t>how</a:t>
            </a:r>
            <a:r>
              <a:rPr lang="en-AU" baseline="0"/>
              <a:t> different we can all be.”</a:t>
            </a:r>
          </a:p>
          <a:p>
            <a:endParaRPr lang="en-AU" baseline="0"/>
          </a:p>
          <a:p>
            <a:pPr lvl="1"/>
            <a:r>
              <a:rPr lang="en-AU" b="1" baseline="0"/>
              <a:t>Story:</a:t>
            </a:r>
          </a:p>
          <a:p>
            <a:pPr marL="628650" lvl="1" indent="-171450">
              <a:buFont typeface="Arial" panose="020B0604020202020204" pitchFamily="34" charset="0"/>
              <a:buChar char="•"/>
            </a:pPr>
            <a:r>
              <a:rPr lang="en-AU" baseline="0"/>
              <a:t>Facilitator chooses a volunteer to tell a story about.</a:t>
            </a:r>
          </a:p>
          <a:p>
            <a:pPr marL="628650" lvl="1" indent="-171450">
              <a:buFont typeface="Arial" panose="020B0604020202020204" pitchFamily="34" charset="0"/>
              <a:buChar char="•"/>
            </a:pPr>
            <a:r>
              <a:rPr lang="en-AU" baseline="0"/>
              <a:t>“This is Sam.  Sam has long hair.  One day, Sam gets a hair cut.  Is Sam still Sam?”</a:t>
            </a:r>
          </a:p>
          <a:p>
            <a:pPr marL="628650" lvl="1" indent="-171450">
              <a:buFont typeface="Arial" panose="020B0604020202020204" pitchFamily="34" charset="0"/>
              <a:buChar char="•"/>
            </a:pPr>
            <a:r>
              <a:rPr lang="en-AU" baseline="0"/>
              <a:t>“Next, Sam becomes an astronaut and moves to the moon to study space rocks.  Is Sam still a person, even if they live on the moon?”</a:t>
            </a:r>
          </a:p>
          <a:p>
            <a:pPr marL="628650" lvl="1" indent="-171450">
              <a:buFont typeface="Arial" panose="020B0604020202020204" pitchFamily="34" charset="0"/>
              <a:buChar char="•"/>
            </a:pPr>
            <a:r>
              <a:rPr lang="en-AU" baseline="0"/>
              <a:t>“What about if Sam only had one arm?”  Facilitator to direct child to hide on hand behind their back.  “Is Sam still a person with only one arm?  </a:t>
            </a:r>
          </a:p>
          <a:p>
            <a:pPr marL="628650" lvl="1" indent="-171450">
              <a:buFont typeface="Arial" panose="020B0604020202020204" pitchFamily="34" charset="0"/>
              <a:buChar char="•"/>
            </a:pPr>
            <a:r>
              <a:rPr lang="en-AU" baseline="0"/>
              <a:t>“Why is Sam still the same?  Why is Sam still a person?”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AU" baseline="0"/>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1" baseline="0"/>
              <a:t>Discussion: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a:t>Get the kids to discuss various ways that people are different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a:t>Physical differences, personal tastes, where you come from, your talents,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aseline="0"/>
              <a:t>potential discussion about physical disability for grade 2</a:t>
            </a:r>
            <a:endParaRPr lang="en-AU"/>
          </a:p>
          <a:p>
            <a:pPr lvl="1"/>
            <a:endParaRPr lang="en-AU"/>
          </a:p>
          <a:p>
            <a:r>
              <a:rPr lang="en-AU" b="1"/>
              <a:t>Segue out:</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a:t>“We are all people – no matter what we look like, where we come from, or how different our bodies might be.”</a:t>
            </a:r>
          </a:p>
          <a:p>
            <a:endParaRPr lang="en-AU"/>
          </a:p>
        </p:txBody>
      </p:sp>
      <p:sp>
        <p:nvSpPr>
          <p:cNvPr id="4" name="Slide Number Placeholder 3"/>
          <p:cNvSpPr>
            <a:spLocks noGrp="1"/>
          </p:cNvSpPr>
          <p:nvPr>
            <p:ph type="sldNum" sz="quarter" idx="10"/>
          </p:nvPr>
        </p:nvSpPr>
        <p:spPr/>
        <p:txBody>
          <a:bodyPr/>
          <a:lstStyle/>
          <a:p>
            <a:fld id="{134504E4-965E-430E-A233-3BF0D72B7701}" type="slidenum">
              <a:rPr lang="en-AU" smtClean="0"/>
              <a:pPr/>
              <a:t>11</a:t>
            </a:fld>
            <a:endParaRPr lang="en-AU"/>
          </a:p>
        </p:txBody>
      </p:sp>
    </p:spTree>
    <p:extLst>
      <p:ext uri="{BB962C8B-B14F-4D97-AF65-F5344CB8AC3E}">
        <p14:creationId xmlns:p14="http://schemas.microsoft.com/office/powerpoint/2010/main" val="362683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baseline="0"/>
              <a:t>Segue in:</a:t>
            </a:r>
          </a:p>
          <a:p>
            <a:r>
              <a:rPr lang="en-AU" sz="1200" b="0" baseline="0"/>
              <a:t>“Let’s check back in with Guy again.  He’s decided that having differences is really important, so he moves to a new school - Same-Different Primary School.”</a:t>
            </a:r>
          </a:p>
          <a:p>
            <a:endParaRPr lang="en-AU" sz="1200" b="1"/>
          </a:p>
          <a:p>
            <a:pPr lvl="1"/>
            <a:r>
              <a:rPr lang="en-AU" sz="1200" b="1"/>
              <a:t>Story:</a:t>
            </a:r>
          </a:p>
          <a:p>
            <a:pPr marL="628650" lvl="1" indent="-171450">
              <a:buFont typeface="Arial" panose="020B0604020202020204" pitchFamily="34" charset="0"/>
              <a:buChar char="•"/>
            </a:pPr>
            <a:r>
              <a:rPr lang="en-AU" sz="1200" b="0"/>
              <a:t>At Same-Different, everything is different!</a:t>
            </a:r>
            <a:r>
              <a:rPr lang="en-AU" sz="1200" b="0" baseline="0"/>
              <a:t>  Lunches are colourful and so are the pencils!</a:t>
            </a:r>
          </a:p>
          <a:p>
            <a:pPr marL="628650" lvl="1" indent="-171450">
              <a:buFont typeface="Arial" panose="020B0604020202020204" pitchFamily="34" charset="0"/>
              <a:buChar char="•"/>
            </a:pPr>
            <a:r>
              <a:rPr lang="en-AU" sz="1200" b="0" baseline="0"/>
              <a:t>The other students are all different too! There are people with different hair styles, different accents and different body types. Guy has made a friend Lisa, who uses a wheelchair</a:t>
            </a:r>
          </a:p>
          <a:p>
            <a:pPr marL="628650" lvl="1" indent="-171450">
              <a:buFont typeface="Arial" panose="020B0604020202020204" pitchFamily="34" charset="0"/>
              <a:buChar char="•"/>
            </a:pPr>
            <a:r>
              <a:rPr lang="en-AU" sz="1200" b="0" baseline="0"/>
              <a:t>At lunch, everybody does something different – some kids play with soccer balls, others climb trees, and some read.</a:t>
            </a:r>
          </a:p>
          <a:p>
            <a:pPr marL="628650" lvl="1" indent="-171450">
              <a:buFont typeface="Arial" panose="020B0604020202020204" pitchFamily="34" charset="0"/>
              <a:buChar char="•"/>
            </a:pPr>
            <a:r>
              <a:rPr lang="en-AU" sz="1200" b="0" baseline="0"/>
              <a:t>Guy sings a song while he draws a red rocket.</a:t>
            </a:r>
          </a:p>
          <a:p>
            <a:pPr lvl="1"/>
            <a:endParaRPr lang="en-AU" sz="1200" b="0" baseline="0"/>
          </a:p>
          <a:p>
            <a:pPr lvl="1"/>
            <a:r>
              <a:rPr lang="en-AU" b="1"/>
              <a:t>Discussion:</a:t>
            </a:r>
          </a:p>
          <a:p>
            <a:pPr marL="628650" lvl="1" indent="-171450">
              <a:buFont typeface="Arial" panose="020B0604020202020204" pitchFamily="34" charset="0"/>
              <a:buChar char="•"/>
            </a:pPr>
            <a:r>
              <a:rPr lang="en-AU"/>
              <a:t>How do you think Guy feels now?</a:t>
            </a:r>
          </a:p>
          <a:p>
            <a:pPr marL="628650" lvl="1" indent="-171450">
              <a:buFont typeface="Arial" panose="020B0604020202020204" pitchFamily="34" charset="0"/>
              <a:buChar char="•"/>
            </a:pPr>
            <a:r>
              <a:rPr lang="en-AU"/>
              <a:t>Do you like difference at your school?</a:t>
            </a:r>
          </a:p>
          <a:p>
            <a:pPr marL="628650" lvl="1" indent="-171450">
              <a:buFont typeface="Arial" panose="020B0604020202020204" pitchFamily="34" charset="0"/>
              <a:buChar char="•"/>
            </a:pPr>
            <a:r>
              <a:rPr lang="en-AU"/>
              <a:t>What do you like to do at lunch?</a:t>
            </a:r>
          </a:p>
          <a:p>
            <a:pPr marL="628650" lvl="1" indent="-171450">
              <a:buFont typeface="Arial" panose="020B0604020202020204" pitchFamily="34" charset="0"/>
              <a:buChar char="•"/>
            </a:pPr>
            <a:r>
              <a:rPr lang="en-AU"/>
              <a:t>What’s your favourite thing</a:t>
            </a:r>
            <a:r>
              <a:rPr lang="en-AU" baseline="0"/>
              <a:t> to learn at school?</a:t>
            </a:r>
            <a:endParaRPr lang="en-AU"/>
          </a:p>
          <a:p>
            <a:pPr marL="628650" lvl="1" indent="-171450">
              <a:buFont typeface="Arial" panose="020B0604020202020204" pitchFamily="34" charset="0"/>
              <a:buChar char="•"/>
            </a:pPr>
            <a:r>
              <a:rPr lang="en-AU"/>
              <a:t>Is your school like same different or same </a:t>
            </a:r>
            <a:r>
              <a:rPr lang="en-AU" err="1"/>
              <a:t>same</a:t>
            </a:r>
            <a:r>
              <a:rPr lang="en-AU"/>
              <a:t> ?</a:t>
            </a:r>
          </a:p>
          <a:p>
            <a:pPr marL="628650" lvl="1" indent="-171450">
              <a:buFont typeface="Arial" panose="020B0604020202020204" pitchFamily="34" charset="0"/>
              <a:buChar char="•"/>
            </a:pPr>
            <a:r>
              <a:rPr lang="en-AU"/>
              <a:t>Are</a:t>
            </a:r>
            <a:r>
              <a:rPr lang="en-AU" baseline="0"/>
              <a:t> there any children at </a:t>
            </a:r>
            <a:endParaRPr lang="en-AU"/>
          </a:p>
          <a:p>
            <a:endParaRPr lang="en-AU" baseline="0"/>
          </a:p>
          <a:p>
            <a:r>
              <a:rPr lang="en-AU" b="1" baseline="0"/>
              <a:t>Segue out:</a:t>
            </a:r>
          </a:p>
          <a:p>
            <a:r>
              <a:rPr lang="en-AU"/>
              <a:t>“Guy asks his teacher,</a:t>
            </a:r>
            <a:r>
              <a:rPr lang="en-AU" baseline="0"/>
              <a:t> “Why is it called Same-Different Primary School?”  His teacher says, “Because, we’re all different on the outside, but we still have the same needs.”</a:t>
            </a:r>
          </a:p>
        </p:txBody>
      </p:sp>
      <p:sp>
        <p:nvSpPr>
          <p:cNvPr id="4" name="Slide Number Placeholder 3"/>
          <p:cNvSpPr>
            <a:spLocks noGrp="1"/>
          </p:cNvSpPr>
          <p:nvPr>
            <p:ph type="sldNum" sz="quarter" idx="10"/>
          </p:nvPr>
        </p:nvSpPr>
        <p:spPr/>
        <p:txBody>
          <a:bodyPr/>
          <a:lstStyle/>
          <a:p>
            <a:fld id="{134504E4-965E-430E-A233-3BF0D72B7701}" type="slidenum">
              <a:rPr lang="en-AU" smtClean="0"/>
              <a:pPr/>
              <a:t>12</a:t>
            </a:fld>
            <a:endParaRPr lang="en-AU"/>
          </a:p>
        </p:txBody>
      </p:sp>
    </p:spTree>
    <p:extLst>
      <p:ext uri="{BB962C8B-B14F-4D97-AF65-F5344CB8AC3E}">
        <p14:creationId xmlns:p14="http://schemas.microsoft.com/office/powerpoint/2010/main" val="333591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Segue in:</a:t>
            </a:r>
          </a:p>
          <a:p>
            <a:r>
              <a:rPr lang="en-AU"/>
              <a:t>Lets sing the Same different school song</a:t>
            </a:r>
          </a:p>
          <a:p>
            <a:endParaRPr lang="en-AU"/>
          </a:p>
          <a:p>
            <a:r>
              <a:rPr lang="en-AU"/>
              <a:t>	</a:t>
            </a:r>
            <a:r>
              <a:rPr lang="en-AU" b="1"/>
              <a:t>Activity</a:t>
            </a:r>
            <a:r>
              <a:rPr lang="en-AU"/>
              <a:t>:</a:t>
            </a:r>
          </a:p>
          <a:p>
            <a:r>
              <a:rPr lang="en-AU"/>
              <a:t>	Have the children</a:t>
            </a:r>
            <a:r>
              <a:rPr lang="en-AU" baseline="0"/>
              <a:t> sing the school song in various ways (really slow, really fast, boys only, girls only, really soft, really loud,)</a:t>
            </a:r>
          </a:p>
          <a:p>
            <a:r>
              <a:rPr lang="en-AU" baseline="0"/>
              <a:t>	</a:t>
            </a:r>
          </a:p>
          <a:p>
            <a:r>
              <a:rPr lang="en-AU" baseline="0"/>
              <a:t>	</a:t>
            </a:r>
            <a:r>
              <a:rPr lang="en-AU" b="1" baseline="0"/>
              <a:t>Discussion</a:t>
            </a:r>
            <a:r>
              <a:rPr lang="en-AU"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a:t>	How do you think Guy feels about this song?</a:t>
            </a:r>
          </a:p>
          <a:p>
            <a:r>
              <a:rPr lang="en-AU" baseline="0"/>
              <a:t>	Do you like the words that are said in the song? How do they make you feel?</a:t>
            </a:r>
          </a:p>
          <a:p>
            <a:endParaRPr lang="en-AU" baseline="0"/>
          </a:p>
          <a:p>
            <a:r>
              <a:rPr lang="en-AU" b="1" baseline="0"/>
              <a:t>Segue Out:</a:t>
            </a:r>
          </a:p>
          <a:p>
            <a:r>
              <a:rPr lang="en-AU" baseline="0"/>
              <a:t>“Guy is learning so much at same-different, lets find out what he has been learning”</a:t>
            </a:r>
          </a:p>
          <a:p>
            <a:r>
              <a:rPr lang="en-AU" baseline="0"/>
              <a:t>	</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504E4-965E-430E-A233-3BF0D72B7701}"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0518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ym typeface="Wingdings" panose="05000000000000000000" pitchFamily="2" charset="2"/>
              </a:rPr>
              <a:t>Segue in</a:t>
            </a:r>
            <a:r>
              <a:rPr lang="en-AU" sz="1200" b="1" baseline="0">
                <a:sym typeface="Wingdings" panose="05000000000000000000" pitchFamily="2" charset="2"/>
              </a:rPr>
              <a:t>:</a:t>
            </a:r>
          </a:p>
          <a:p>
            <a:pPr marL="0" marR="0" indent="0" algn="l" defTabSz="914400" rtl="0" eaLnBrk="1" fontAlgn="auto" latinLnBrk="0" hangingPunct="1">
              <a:lnSpc>
                <a:spcPct val="100000"/>
              </a:lnSpc>
              <a:spcBef>
                <a:spcPts val="0"/>
              </a:spcBef>
              <a:spcAft>
                <a:spcPts val="0"/>
              </a:spcAft>
              <a:buClrTx/>
              <a:buSzTx/>
              <a:buFontTx/>
              <a:buNone/>
              <a:tabLst/>
              <a:defRPr/>
            </a:pPr>
            <a:r>
              <a:rPr lang="en-AU"/>
              <a:t>“Even though we have our</a:t>
            </a:r>
            <a:r>
              <a:rPr lang="en-AU" baseline="0"/>
              <a:t> differences, there are ways we are all the same too.  Let’s look at our needs, which are the same for everybody.”</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a:p>
          <a:p>
            <a:pPr marL="457200" marR="0" lvl="1" indent="0" algn="l" defTabSz="914400" rtl="0" eaLnBrk="1" fontAlgn="auto" latinLnBrk="0" hangingPunct="1">
              <a:lnSpc>
                <a:spcPct val="100000"/>
              </a:lnSpc>
              <a:spcBef>
                <a:spcPts val="0"/>
              </a:spcBef>
              <a:spcAft>
                <a:spcPts val="0"/>
              </a:spcAft>
              <a:buClrTx/>
              <a:buSzTx/>
              <a:buFontTx/>
              <a:buNone/>
              <a:tabLst/>
              <a:defRPr/>
            </a:pPr>
            <a:r>
              <a:rPr lang="en-AU" b="1" baseline="0"/>
              <a:t>Discussion: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baseline="0"/>
              <a:t>“</a:t>
            </a:r>
            <a:r>
              <a:rPr lang="en-AU" baseline="0"/>
              <a:t>First of all, what is a physical need?”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a:t>Take suggestions, then summarise:  “It’s what our bodies need to survive.”</a:t>
            </a:r>
          </a:p>
          <a:p>
            <a:pPr lvl="1"/>
            <a:endParaRPr lang="en-AU" b="1"/>
          </a:p>
          <a:p>
            <a:pPr lvl="1"/>
            <a:r>
              <a:rPr lang="en-AU" b="0" baseline="0"/>
              <a:t>Ask the students if they have ideas of what a physical need is:</a:t>
            </a:r>
          </a:p>
          <a:p>
            <a:pPr marL="1085850" lvl="2" indent="-171450">
              <a:buFont typeface="Arial" panose="020B0604020202020204" pitchFamily="34" charset="0"/>
              <a:buChar char="•"/>
            </a:pPr>
            <a:r>
              <a:rPr lang="en-AU" b="0"/>
              <a:t>Food</a:t>
            </a:r>
          </a:p>
          <a:p>
            <a:pPr marL="1085850" lvl="2" indent="-171450">
              <a:buFont typeface="Arial" panose="020B0604020202020204" pitchFamily="34" charset="0"/>
              <a:buChar char="•"/>
            </a:pPr>
            <a:r>
              <a:rPr lang="en-AU" b="0"/>
              <a:t>Water</a:t>
            </a:r>
          </a:p>
          <a:p>
            <a:pPr marL="1085850" lvl="2" indent="-171450">
              <a:buFont typeface="Arial" panose="020B0604020202020204" pitchFamily="34" charset="0"/>
              <a:buChar char="•"/>
            </a:pPr>
            <a:r>
              <a:rPr lang="en-AU" b="0"/>
              <a:t>Shelter</a:t>
            </a:r>
          </a:p>
          <a:p>
            <a:pPr marL="1085850" lvl="2" indent="-171450">
              <a:buFont typeface="Arial" panose="020B0604020202020204" pitchFamily="34" charset="0"/>
              <a:buChar char="•"/>
            </a:pPr>
            <a:r>
              <a:rPr lang="en-AU" b="0"/>
              <a:t>Clothes</a:t>
            </a:r>
          </a:p>
          <a:p>
            <a:pPr marL="1085850" lvl="2" indent="-171450">
              <a:buFont typeface="Arial" panose="020B0604020202020204" pitchFamily="34" charset="0"/>
              <a:buChar char="•"/>
            </a:pPr>
            <a:endParaRPr lang="en-AU" b="0"/>
          </a:p>
          <a:p>
            <a:pPr marL="0" lvl="0" indent="0">
              <a:buFont typeface="Arial" panose="020B0604020202020204" pitchFamily="34" charset="0"/>
              <a:buNone/>
            </a:pPr>
            <a:r>
              <a:rPr lang="en-AU" b="1"/>
              <a:t>Segue</a:t>
            </a:r>
            <a:r>
              <a:rPr lang="en-AU" b="1" baseline="0"/>
              <a:t> Out:</a:t>
            </a:r>
          </a:p>
          <a:p>
            <a:pPr marL="0" lvl="0" indent="0">
              <a:buFont typeface="Arial" panose="020B0604020202020204" pitchFamily="34" charset="0"/>
              <a:buNone/>
            </a:pPr>
            <a:r>
              <a:rPr lang="en-AU" b="0" baseline="0"/>
              <a:t>“Let’s have a look at the physical needs of Guy and Lisa…”</a:t>
            </a:r>
            <a:endParaRPr lang="en-AU" b="0"/>
          </a:p>
        </p:txBody>
      </p:sp>
      <p:sp>
        <p:nvSpPr>
          <p:cNvPr id="4" name="Slide Number Placeholder 3"/>
          <p:cNvSpPr>
            <a:spLocks noGrp="1"/>
          </p:cNvSpPr>
          <p:nvPr>
            <p:ph type="sldNum" sz="quarter" idx="10"/>
          </p:nvPr>
        </p:nvSpPr>
        <p:spPr/>
        <p:txBody>
          <a:bodyPr/>
          <a:lstStyle/>
          <a:p>
            <a:fld id="{134504E4-965E-430E-A233-3BF0D72B7701}" type="slidenum">
              <a:rPr lang="en-AU" smtClean="0"/>
              <a:pPr/>
              <a:t>14</a:t>
            </a:fld>
            <a:endParaRPr lang="en-AU"/>
          </a:p>
        </p:txBody>
      </p:sp>
    </p:spTree>
    <p:extLst>
      <p:ext uri="{BB962C8B-B14F-4D97-AF65-F5344CB8AC3E}">
        <p14:creationId xmlns:p14="http://schemas.microsoft.com/office/powerpoint/2010/main" val="3219681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pPr lvl="0"/>
            <a:r>
              <a:rPr lang="en-AU" b="1" baseline="0"/>
              <a:t>Segue In:</a:t>
            </a:r>
          </a:p>
          <a:p>
            <a:pPr lvl="1"/>
            <a:r>
              <a:rPr lang="en-AU" baseline="0"/>
              <a:t>“Guy and Lisa are different, just like you and your friends are different, but do they have the same physical needs?”</a:t>
            </a:r>
          </a:p>
          <a:p>
            <a:pPr lvl="1"/>
            <a:endParaRPr lang="en-AU" baseline="0"/>
          </a:p>
          <a:p>
            <a:pPr lvl="1"/>
            <a:r>
              <a:rPr lang="en-AU" b="1" baseline="0"/>
              <a:t>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err="1"/>
              <a:t>Fac</a:t>
            </a:r>
            <a:r>
              <a:rPr lang="en-AU" baseline="0"/>
              <a:t> to separate the class into 2 groups/circles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a:t>One group will discuss Guy’s physical needs and the other group will discuss Lisa’s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err="1"/>
              <a:t>Fac</a:t>
            </a:r>
            <a:r>
              <a:rPr lang="en-AU" baseline="0"/>
              <a:t> to ask students to respond via physical actions (Hands on head if you think Guy needs water)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a:t>After each need for Guy ask the same question for Lisa (Hands on head if you think Lisa needs water)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a:t>Using the slide decks ask students if water, food, air, shelter, clothes are physical needs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a:t>After each topic discuss why we need them to survive. </a:t>
            </a:r>
            <a:r>
              <a:rPr lang="en-AU" baseline="0" err="1"/>
              <a:t>Ie</a:t>
            </a:r>
            <a:r>
              <a:rPr lang="en-AU" baseline="0"/>
              <a:t> we need shelter because it keeps us safe….</a:t>
            </a:r>
          </a:p>
          <a:p>
            <a:pPr marL="0" indent="0">
              <a:buFont typeface="Arial" panose="020B0604020202020204" pitchFamily="34" charset="0"/>
              <a:buNone/>
            </a:pPr>
            <a:endParaRPr lang="en-AU" baseline="0"/>
          </a:p>
          <a:p>
            <a:pPr marL="0" indent="0">
              <a:buFont typeface="Arial" panose="020B0604020202020204" pitchFamily="34" charset="0"/>
              <a:buNone/>
            </a:pPr>
            <a:r>
              <a:rPr lang="en-AU" baseline="0"/>
              <a:t>Is there something different that Lisa needs? </a:t>
            </a:r>
          </a:p>
          <a:p>
            <a:pPr marL="0" indent="0">
              <a:buFont typeface="Arial" panose="020B0604020202020204" pitchFamily="34" charset="0"/>
              <a:buNone/>
            </a:pPr>
            <a:endParaRPr lang="en-AU" baseline="0"/>
          </a:p>
          <a:p>
            <a:r>
              <a:rPr lang="en-AU" b="1"/>
              <a:t>Segue out </a:t>
            </a:r>
            <a:endParaRPr lang="en-AU" baseline="0"/>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a:p>
          <a:p>
            <a:endParaRPr lang="en-AU" sz="1200" b="1">
              <a:sym typeface="Wingdings" panose="05000000000000000000" pitchFamily="2" charset="2"/>
            </a:endParaRPr>
          </a:p>
          <a:p>
            <a:endParaRPr lang="en-AU" sz="1200" b="1">
              <a:sym typeface="Wingdings" panose="05000000000000000000" pitchFamily="2" charset="2"/>
            </a:endParaRPr>
          </a:p>
          <a:p>
            <a:endParaRPr lang="en-AU" sz="1200" b="1">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134504E4-965E-430E-A233-3BF0D72B7701}" type="slidenum">
              <a:rPr lang="en-AU" smtClean="0"/>
              <a:pPr/>
              <a:t>15</a:t>
            </a:fld>
            <a:endParaRPr lang="en-AU"/>
          </a:p>
        </p:txBody>
      </p:sp>
    </p:spTree>
    <p:extLst>
      <p:ext uri="{BB962C8B-B14F-4D97-AF65-F5344CB8AC3E}">
        <p14:creationId xmlns:p14="http://schemas.microsoft.com/office/powerpoint/2010/main" val="3618482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ym typeface="Wingdings" panose="05000000000000000000" pitchFamily="2" charset="2"/>
              </a:rPr>
              <a:t>Segue in</a:t>
            </a:r>
            <a:r>
              <a:rPr lang="en-AU" sz="1200" b="1" baseline="0">
                <a:sym typeface="Wingdings" panose="05000000000000000000" pitchFamily="2" charset="2"/>
              </a:rPr>
              <a:t>:</a:t>
            </a:r>
          </a:p>
          <a:p>
            <a:r>
              <a:rPr lang="en-AU"/>
              <a:t>“What about our emotional needs?”</a:t>
            </a:r>
          </a:p>
          <a:p>
            <a:endParaRPr lang="en-AU"/>
          </a:p>
          <a:p>
            <a:pPr lvl="1"/>
            <a:r>
              <a:rPr lang="en-AU" b="1"/>
              <a:t>Definition:</a:t>
            </a:r>
          </a:p>
          <a:p>
            <a:pPr lvl="1"/>
            <a:r>
              <a:rPr lang="en-AU"/>
              <a:t>“Emotional</a:t>
            </a:r>
            <a:r>
              <a:rPr lang="en-AU" baseline="0"/>
              <a:t> means your mind and your feelings.  Let’s look at some emotional needs – the things we need for happy minds and feelings.”</a:t>
            </a:r>
          </a:p>
          <a:p>
            <a:endParaRPr lang="en-AU" b="1"/>
          </a:p>
          <a:p>
            <a:r>
              <a:rPr lang="en-AU" b="1" baseline="0"/>
              <a:t>Segue out:</a:t>
            </a:r>
          </a:p>
          <a:p>
            <a:r>
              <a:rPr lang="en-AU" b="0" baseline="0"/>
              <a:t>“To help us understand more about our emotional needs I have a little activity…”</a:t>
            </a:r>
          </a:p>
          <a:p>
            <a:endParaRPr lang="en-AU" b="1" baseline="-25000"/>
          </a:p>
        </p:txBody>
      </p:sp>
      <p:sp>
        <p:nvSpPr>
          <p:cNvPr id="4" name="Slide Number Placeholder 3"/>
          <p:cNvSpPr>
            <a:spLocks noGrp="1"/>
          </p:cNvSpPr>
          <p:nvPr>
            <p:ph type="sldNum" sz="quarter" idx="10"/>
          </p:nvPr>
        </p:nvSpPr>
        <p:spPr/>
        <p:txBody>
          <a:bodyPr/>
          <a:lstStyle/>
          <a:p>
            <a:fld id="{134504E4-965E-430E-A233-3BF0D72B7701}" type="slidenum">
              <a:rPr lang="en-AU" smtClean="0"/>
              <a:pPr/>
              <a:t>16</a:t>
            </a:fld>
            <a:endParaRPr lang="en-AU"/>
          </a:p>
        </p:txBody>
      </p:sp>
    </p:spTree>
    <p:extLst>
      <p:ext uri="{BB962C8B-B14F-4D97-AF65-F5344CB8AC3E}">
        <p14:creationId xmlns:p14="http://schemas.microsoft.com/office/powerpoint/2010/main" val="346578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a:sym typeface="Wingdings" panose="05000000000000000000" pitchFamily="2" charset="2"/>
              </a:rPr>
              <a:t>Segue in</a:t>
            </a:r>
            <a:r>
              <a:rPr lang="en-AU" sz="1200" b="1" baseline="0">
                <a:sym typeface="Wingdings" panose="05000000000000000000" pitchFamily="2" charset="2"/>
              </a:rPr>
              <a:t>:</a:t>
            </a:r>
          </a:p>
          <a:p>
            <a:r>
              <a:rPr lang="en-AU"/>
              <a:t>“Who</a:t>
            </a:r>
            <a:r>
              <a:rPr lang="en-AU" baseline="0"/>
              <a:t> knows what an emotional need is</a:t>
            </a:r>
            <a:r>
              <a:rPr lang="en-AU"/>
              <a:t>?”</a:t>
            </a:r>
          </a:p>
          <a:p>
            <a:pPr lvl="0"/>
            <a:endParaRPr lang="en-AU" b="1" baseline="0"/>
          </a:p>
          <a:p>
            <a:pPr lvl="1"/>
            <a:r>
              <a:rPr lang="en-AU" b="1" baseline="0"/>
              <a:t>Activity:</a:t>
            </a:r>
          </a:p>
          <a:p>
            <a:pPr marL="685800" lvl="1" indent="-228600">
              <a:buFont typeface="+mj-lt"/>
              <a:buAutoNum type="arabicPeriod"/>
            </a:pPr>
            <a:r>
              <a:rPr lang="en-AU" baseline="0" err="1"/>
              <a:t>Fac</a:t>
            </a:r>
            <a:r>
              <a:rPr lang="en-AU" baseline="0"/>
              <a:t> produces a small bucket (and possibly a bin/basket) and half a dozen small balls or bean bags marked with different words</a:t>
            </a:r>
          </a:p>
          <a:p>
            <a:pPr marL="685800" lvl="1" indent="-228600">
              <a:buFont typeface="+mj-lt"/>
              <a:buAutoNum type="arabicPeriod"/>
            </a:pPr>
            <a:r>
              <a:rPr lang="en-AU" baseline="0"/>
              <a:t>“This bucket is my life – and I need to fill it with my emotional needs”</a:t>
            </a:r>
          </a:p>
          <a:p>
            <a:pPr marL="685800" lvl="1" indent="-228600">
              <a:buFont typeface="+mj-lt"/>
              <a:buAutoNum type="arabicPeriod"/>
            </a:pPr>
            <a:r>
              <a:rPr lang="en-AU" baseline="0"/>
              <a:t>“How about love?  It’s an emotional need!” (</a:t>
            </a:r>
            <a:r>
              <a:rPr lang="en-AU" baseline="0" err="1"/>
              <a:t>fac</a:t>
            </a:r>
            <a:r>
              <a:rPr lang="en-AU" baseline="0"/>
              <a:t> places ball in bucket)</a:t>
            </a:r>
          </a:p>
          <a:p>
            <a:pPr marL="685800" lvl="1" indent="-228600">
              <a:buFont typeface="+mj-lt"/>
              <a:buAutoNum type="arabicPeriod"/>
            </a:pPr>
            <a:r>
              <a:rPr lang="en-AU" baseline="0"/>
              <a:t>Repeat with all balls: respect, glitter, friends, lollies, inclusion.</a:t>
            </a:r>
          </a:p>
          <a:p>
            <a:pPr marL="685800" lvl="1" indent="-228600">
              <a:buFont typeface="+mj-lt"/>
              <a:buAutoNum type="arabicPeriod"/>
            </a:pPr>
            <a:r>
              <a:rPr lang="en-AU" baseline="0"/>
              <a:t>Retrieve the balls in the bucket and reflect with the students how all the emotional needs are relevant to both Guy and Lisa.</a:t>
            </a:r>
          </a:p>
          <a:p>
            <a:pPr marL="457200" lvl="1" indent="0">
              <a:buFont typeface="+mj-lt"/>
              <a:buNone/>
            </a:pPr>
            <a:endParaRPr lang="en-AU" baseline="0"/>
          </a:p>
          <a:p>
            <a:pPr marL="457200" lvl="1" indent="0">
              <a:buFont typeface="+mj-lt"/>
              <a:buNone/>
            </a:pPr>
            <a:r>
              <a:rPr lang="en-AU" b="1" baseline="0"/>
              <a:t>Questions:</a:t>
            </a:r>
          </a:p>
          <a:p>
            <a:pPr marL="457200" lvl="1" indent="0">
              <a:buFont typeface="+mj-lt"/>
              <a:buNone/>
            </a:pPr>
            <a:r>
              <a:rPr lang="en-AU" b="0" baseline="0"/>
              <a:t>Who thinks emotional needs are important?</a:t>
            </a:r>
          </a:p>
          <a:p>
            <a:pPr marL="457200" lvl="1" indent="0">
              <a:buFont typeface="+mj-lt"/>
              <a:buNone/>
            </a:pPr>
            <a:r>
              <a:rPr lang="en-AU" b="0" baseline="0"/>
              <a:t>How do these emotional needs make you feel? List some of the needs</a:t>
            </a:r>
          </a:p>
          <a:p>
            <a:pPr marL="457200" lvl="1" indent="0">
              <a:buFont typeface="+mj-lt"/>
              <a:buNone/>
            </a:pPr>
            <a:r>
              <a:rPr lang="en-AU" b="0" baseline="0"/>
              <a:t>Here is a tricky one, Can you think of any other emotional needs?</a:t>
            </a:r>
          </a:p>
          <a:p>
            <a:endParaRPr lang="en-AU"/>
          </a:p>
          <a:p>
            <a:r>
              <a:rPr lang="en-AU" b="1"/>
              <a:t>Segue out:</a:t>
            </a:r>
          </a:p>
          <a:p>
            <a:r>
              <a:rPr lang="en-AU"/>
              <a:t>“The balls in our bucket are our emotional needs</a:t>
            </a:r>
            <a:r>
              <a:rPr lang="en-AU" baseline="0"/>
              <a:t> – and they’re the same for everybody!  </a:t>
            </a:r>
            <a:r>
              <a:rPr lang="en-AU"/>
              <a:t>Our differences are only</a:t>
            </a:r>
            <a:r>
              <a:rPr lang="en-AU" baseline="0"/>
              <a:t> skin-deep, but our </a:t>
            </a:r>
            <a:r>
              <a:rPr lang="en-AU" baseline="0" err="1"/>
              <a:t>sames</a:t>
            </a:r>
            <a:r>
              <a:rPr lang="en-AU" baseline="0"/>
              <a:t> go all the way inside us!”</a:t>
            </a:r>
            <a:endParaRPr lang="en-AU"/>
          </a:p>
          <a:p>
            <a:endParaRPr lang="en-AU" sz="1200" b="1">
              <a:sym typeface="Wingdings" panose="05000000000000000000" pitchFamily="2" charset="2"/>
            </a:endParaRPr>
          </a:p>
          <a:p>
            <a:endParaRPr lang="en-AU" b="0"/>
          </a:p>
        </p:txBody>
      </p:sp>
      <p:sp>
        <p:nvSpPr>
          <p:cNvPr id="4" name="Slide Number Placeholder 3"/>
          <p:cNvSpPr>
            <a:spLocks noGrp="1"/>
          </p:cNvSpPr>
          <p:nvPr>
            <p:ph type="sldNum" sz="quarter" idx="10"/>
          </p:nvPr>
        </p:nvSpPr>
        <p:spPr/>
        <p:txBody>
          <a:bodyPr/>
          <a:lstStyle/>
          <a:p>
            <a:fld id="{134504E4-965E-430E-A233-3BF0D72B7701}" type="slidenum">
              <a:rPr lang="en-AU" smtClean="0"/>
              <a:pPr/>
              <a:t>17</a:t>
            </a:fld>
            <a:endParaRPr lang="en-AU"/>
          </a:p>
        </p:txBody>
      </p:sp>
    </p:spTree>
    <p:extLst>
      <p:ext uri="{BB962C8B-B14F-4D97-AF65-F5344CB8AC3E}">
        <p14:creationId xmlns:p14="http://schemas.microsoft.com/office/powerpoint/2010/main" val="214397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baseline="0"/>
              <a:t>Segue in:</a:t>
            </a:r>
          </a:p>
          <a:p>
            <a:r>
              <a:rPr lang="en-AU" sz="1200" b="0" baseline="0"/>
              <a:t>“</a:t>
            </a:r>
            <a:r>
              <a:rPr lang="en-US" sz="1200" kern="1200">
                <a:solidFill>
                  <a:schemeClr val="tx1"/>
                </a:solidFill>
                <a:ea typeface="+mn-ea"/>
                <a:cs typeface="+mn-cs"/>
              </a:rPr>
              <a:t>Being different is an everyday thing and no matter how many differences there are, we also share many things that are the same.</a:t>
            </a:r>
            <a:r>
              <a:rPr lang="en-AU" sz="1200" kern="1200" baseline="0">
                <a:solidFill>
                  <a:schemeClr val="tx1"/>
                </a:solidFill>
                <a:ea typeface="+mn-ea"/>
                <a:cs typeface="+mn-cs"/>
              </a:rPr>
              <a:t> </a:t>
            </a:r>
            <a:r>
              <a:rPr lang="en-AU" sz="1200" b="0" baseline="0"/>
              <a:t>Now, before I go, I’m going to ask you to do one thing...”</a:t>
            </a:r>
          </a:p>
          <a:p>
            <a:endParaRPr lang="en-AU" sz="1200" b="1"/>
          </a:p>
          <a:p>
            <a:pPr lvl="1"/>
            <a:r>
              <a:rPr lang="en-AU" sz="1200" b="1"/>
              <a:t>Activity:</a:t>
            </a:r>
          </a:p>
          <a:p>
            <a:pPr marL="628650" lvl="1" indent="-171450">
              <a:buFont typeface="Arial" panose="020B0604020202020204" pitchFamily="34" charset="0"/>
              <a:buChar char="•"/>
            </a:pPr>
            <a:r>
              <a:rPr lang="en-AU" sz="1200" b="0"/>
              <a:t>Facilitator to ask the students to pair up and</a:t>
            </a:r>
            <a:r>
              <a:rPr lang="en-AU" sz="1200" b="0" baseline="0"/>
              <a:t> </a:t>
            </a:r>
            <a:r>
              <a:rPr lang="en-AU" sz="1200" b="0"/>
              <a:t>identify one thing</a:t>
            </a:r>
            <a:r>
              <a:rPr lang="en-AU" sz="1200" b="0" baseline="0"/>
              <a:t> about each other:</a:t>
            </a:r>
          </a:p>
          <a:p>
            <a:pPr marL="1143000" lvl="2" indent="-228600">
              <a:buFont typeface="+mj-lt"/>
              <a:buAutoNum type="arabicPeriod"/>
            </a:pPr>
            <a:r>
              <a:rPr lang="en-AU" sz="1200" b="0" baseline="0"/>
              <a:t>Makes them different </a:t>
            </a:r>
          </a:p>
          <a:p>
            <a:pPr marL="1143000" lvl="2" indent="-228600">
              <a:buFont typeface="+mj-lt"/>
              <a:buAutoNum type="arabicPeriod"/>
            </a:pPr>
            <a:r>
              <a:rPr lang="en-AU" sz="1200" b="0" baseline="0"/>
              <a:t>Makes their needs the same.</a:t>
            </a:r>
          </a:p>
          <a:p>
            <a:endParaRPr lang="en-AU" baseline="0"/>
          </a:p>
          <a:p>
            <a:r>
              <a:rPr lang="en-AU" b="1" baseline="0"/>
              <a:t>Segue out:</a:t>
            </a:r>
          </a:p>
          <a:p>
            <a:r>
              <a:rPr lang="en-AU" b="0"/>
              <a:t>“It’s been so great being here today with you guys!  You came up with so many differences</a:t>
            </a:r>
            <a:r>
              <a:rPr lang="en-AU" b="0" baseline="0"/>
              <a:t> and similarities and should be really proud of yourself.  Now, please give your attention back to your teacher.”</a:t>
            </a:r>
            <a:endParaRPr lang="en-AU" b="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504E4-965E-430E-A233-3BF0D72B7701}"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2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b="1">
              <a:latin typeface="Arial"/>
              <a:cs typeface="Arial"/>
              <a:sym typeface="Wingdings" panose="05000000000000000000" pitchFamily="2" charset="2"/>
            </a:endParaRPr>
          </a:p>
          <a:p>
            <a:endParaRPr lang="en-AU" sz="1000" b="1">
              <a:latin typeface="Arial"/>
              <a:cs typeface="Arial"/>
              <a:sym typeface="Wingdings" panose="05000000000000000000" pitchFamily="2" charset="2"/>
            </a:endParaRPr>
          </a:p>
          <a:p>
            <a:endParaRPr lang="en-AU" sz="1000" b="1">
              <a:latin typeface="Arial"/>
              <a:cs typeface="Arial"/>
              <a:sym typeface="Wingdings" panose="05000000000000000000" pitchFamily="2" charset="2"/>
            </a:endParaRPr>
          </a:p>
          <a:p>
            <a:endParaRPr lang="en-AU" sz="1000" b="1">
              <a:latin typeface="Arial"/>
              <a:cs typeface="Arial"/>
              <a:sym typeface="Wingdings" panose="05000000000000000000" pitchFamily="2" charset="2"/>
            </a:endParaRPr>
          </a:p>
          <a:p>
            <a:r>
              <a:rPr lang="en-AU" sz="1000" b="1">
                <a:latin typeface="Arial"/>
                <a:cs typeface="Arial"/>
                <a:sym typeface="Wingdings" panose="05000000000000000000" pitchFamily="2" charset="2"/>
              </a:rPr>
              <a:t>N.B. Slide for facilitator training only. Please keep ‘hidden’ and DO NOT present to audiences. Always</a:t>
            </a:r>
            <a:r>
              <a:rPr lang="en-AU" sz="1000" b="1" baseline="0">
                <a:latin typeface="Arial"/>
                <a:cs typeface="Arial"/>
                <a:sym typeface="Wingdings" panose="05000000000000000000" pitchFamily="2" charset="2"/>
              </a:rPr>
              <a:t> u</a:t>
            </a:r>
            <a:r>
              <a:rPr lang="en-AU" sz="1000" b="1">
                <a:latin typeface="Arial"/>
                <a:cs typeface="Arial"/>
                <a:sym typeface="Wingdings" panose="05000000000000000000" pitchFamily="2" charset="2"/>
              </a:rPr>
              <a:t>se the ‘SLIDE SHOW’ function</a:t>
            </a:r>
            <a:r>
              <a:rPr lang="en-AU" sz="1000" b="1" baseline="0">
                <a:latin typeface="Arial"/>
                <a:cs typeface="Arial"/>
                <a:sym typeface="Wingdings" panose="05000000000000000000" pitchFamily="2" charset="2"/>
              </a:rPr>
              <a:t> with ‘Use Presenter View’ activated when in front of audiences.</a:t>
            </a:r>
            <a:endParaRPr lang="en-AU" sz="1000" b="1">
              <a:latin typeface="Arial"/>
              <a:cs typeface="Arial"/>
            </a:endParaRPr>
          </a:p>
          <a:p>
            <a:endParaRPr lang="en-AU"/>
          </a:p>
        </p:txBody>
      </p:sp>
      <p:sp>
        <p:nvSpPr>
          <p:cNvPr id="4" name="Slide Number Placeholder 3"/>
          <p:cNvSpPr>
            <a:spLocks noGrp="1"/>
          </p:cNvSpPr>
          <p:nvPr>
            <p:ph type="sldNum" sz="quarter" idx="10"/>
          </p:nvPr>
        </p:nvSpPr>
        <p:spPr>
          <a:xfrm>
            <a:off x="3850443" y="9428584"/>
            <a:ext cx="2945659" cy="498055"/>
          </a:xfrm>
          <a:prstGeom prst="rect">
            <a:avLst/>
          </a:prstGeom>
        </p:spPr>
        <p:txBody>
          <a:bodyPr/>
          <a:lstStyle/>
          <a:p>
            <a:fld id="{134504E4-965E-430E-A233-3BF0D72B7701}" type="slidenum">
              <a:rPr lang="en-AU" smtClean="0"/>
              <a:pPr/>
              <a:t>2</a:t>
            </a:fld>
            <a:endParaRPr lang="en-AU"/>
          </a:p>
        </p:txBody>
      </p:sp>
    </p:spTree>
    <p:extLst>
      <p:ext uri="{BB962C8B-B14F-4D97-AF65-F5344CB8AC3E}">
        <p14:creationId xmlns:p14="http://schemas.microsoft.com/office/powerpoint/2010/main" val="369360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a:sym typeface="Wingdings" panose="05000000000000000000" pitchFamily="2" charset="2"/>
              </a:rPr>
              <a:t>N.B. Slide for facilitator training only. Please keep ‘hidden’ and DO NOT present to audiences. Always</a:t>
            </a:r>
            <a:r>
              <a:rPr lang="en-AU" sz="1200" b="1" baseline="0">
                <a:sym typeface="Wingdings" panose="05000000000000000000" pitchFamily="2" charset="2"/>
              </a:rPr>
              <a:t> u</a:t>
            </a:r>
            <a:r>
              <a:rPr lang="en-AU" sz="1200" b="1">
                <a:sym typeface="Wingdings" panose="05000000000000000000" pitchFamily="2" charset="2"/>
              </a:rPr>
              <a:t>se the ‘SLIDE SHOW’ function</a:t>
            </a:r>
            <a:r>
              <a:rPr lang="en-AU" sz="1200" b="1" baseline="0">
                <a:sym typeface="Wingdings" panose="05000000000000000000" pitchFamily="2" charset="2"/>
              </a:rPr>
              <a:t> with ‘Use Presenter View’ activated when in front of audiences.</a:t>
            </a:r>
            <a:endParaRPr lang="en-AU" sz="1200" b="1"/>
          </a:p>
          <a:p>
            <a:endParaRPr lang="en-AU"/>
          </a:p>
        </p:txBody>
      </p:sp>
      <p:sp>
        <p:nvSpPr>
          <p:cNvPr id="4" name="Slide Number Placeholder 3"/>
          <p:cNvSpPr>
            <a:spLocks noGrp="1"/>
          </p:cNvSpPr>
          <p:nvPr>
            <p:ph type="sldNum" sz="quarter" idx="10"/>
          </p:nvPr>
        </p:nvSpPr>
        <p:spPr/>
        <p:txBody>
          <a:bodyPr/>
          <a:lstStyle/>
          <a:p>
            <a:fld id="{D7839AEE-3EAE-4C48-83A5-5DB5ACF0F729}" type="slidenum">
              <a:rPr lang="en-AU" smtClean="0"/>
              <a:pPr/>
              <a:t>3</a:t>
            </a:fld>
            <a:endParaRPr lang="en-AU"/>
          </a:p>
        </p:txBody>
      </p:sp>
    </p:spTree>
    <p:extLst>
      <p:ext uri="{BB962C8B-B14F-4D97-AF65-F5344CB8AC3E}">
        <p14:creationId xmlns:p14="http://schemas.microsoft.com/office/powerpoint/2010/main" val="329197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1">
                <a:sym typeface="Wingdings" panose="05000000000000000000" pitchFamily="2" charset="2"/>
              </a:rPr>
              <a:t>N.B. Slide for facilitator training only. Please keep ‘hidden’ and DO NOT present to audiences. Always</a:t>
            </a:r>
            <a:r>
              <a:rPr lang="en-AU" sz="1200" b="1" baseline="0">
                <a:sym typeface="Wingdings" panose="05000000000000000000" pitchFamily="2" charset="2"/>
              </a:rPr>
              <a:t> u</a:t>
            </a:r>
            <a:r>
              <a:rPr lang="en-AU" sz="1200" b="1">
                <a:sym typeface="Wingdings" panose="05000000000000000000" pitchFamily="2" charset="2"/>
              </a:rPr>
              <a:t>se the ‘SLIDE SHOW’ function</a:t>
            </a:r>
            <a:r>
              <a:rPr lang="en-AU" sz="1200" b="1" baseline="0">
                <a:sym typeface="Wingdings" panose="05000000000000000000" pitchFamily="2" charset="2"/>
              </a:rPr>
              <a:t> with ‘Use Presenter View’ activated when in front of audiences.</a:t>
            </a:r>
            <a:endParaRPr lang="en-AU" sz="1200" b="1"/>
          </a:p>
          <a:p>
            <a:endParaRPr lang="en-AU"/>
          </a:p>
        </p:txBody>
      </p:sp>
      <p:sp>
        <p:nvSpPr>
          <p:cNvPr id="4" name="Slide Number Placeholder 3"/>
          <p:cNvSpPr>
            <a:spLocks noGrp="1"/>
          </p:cNvSpPr>
          <p:nvPr>
            <p:ph type="sldNum" sz="quarter" idx="10"/>
          </p:nvPr>
        </p:nvSpPr>
        <p:spPr/>
        <p:txBody>
          <a:bodyPr/>
          <a:lstStyle/>
          <a:p>
            <a:fld id="{D7839AEE-3EAE-4C48-83A5-5DB5ACF0F729}" type="slidenum">
              <a:rPr lang="en-AU" smtClean="0"/>
              <a:pPr/>
              <a:t>4</a:t>
            </a:fld>
            <a:endParaRPr lang="en-AU"/>
          </a:p>
        </p:txBody>
      </p:sp>
    </p:spTree>
    <p:extLst>
      <p:ext uri="{BB962C8B-B14F-4D97-AF65-F5344CB8AC3E}">
        <p14:creationId xmlns:p14="http://schemas.microsoft.com/office/powerpoint/2010/main" val="281985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dirty="0">
                <a:sym typeface="Wingdings" panose="05000000000000000000" pitchFamily="2" charset="2"/>
              </a:rPr>
              <a:t>N.B. Slide for facilitator training only. Please keep ‘hidden’ and DO NOT present to audiences. Always</a:t>
            </a:r>
            <a:r>
              <a:rPr lang="en-AU" sz="1200" b="1" baseline="0" dirty="0">
                <a:sym typeface="Wingdings" panose="05000000000000000000" pitchFamily="2" charset="2"/>
              </a:rPr>
              <a:t> u</a:t>
            </a:r>
            <a:r>
              <a:rPr lang="en-AU" sz="1200" b="1" dirty="0">
                <a:sym typeface="Wingdings" panose="05000000000000000000" pitchFamily="2" charset="2"/>
              </a:rPr>
              <a:t>se the ‘SLIDE SHOW’ function</a:t>
            </a:r>
            <a:r>
              <a:rPr lang="en-AU" sz="1200" b="1" baseline="0" dirty="0">
                <a:sym typeface="Wingdings" panose="05000000000000000000" pitchFamily="2" charset="2"/>
              </a:rPr>
              <a:t> with ‘Use Presenter View’ activated when in front of audiences.</a:t>
            </a:r>
            <a:endParaRPr lang="en-AU" sz="1200" b="1" dirty="0"/>
          </a:p>
          <a:p>
            <a:endParaRPr lang="en-AU" dirty="0"/>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5</a:t>
            </a:fld>
            <a:endParaRPr lang="en-AU"/>
          </a:p>
        </p:txBody>
      </p:sp>
    </p:spTree>
    <p:extLst>
      <p:ext uri="{BB962C8B-B14F-4D97-AF65-F5344CB8AC3E}">
        <p14:creationId xmlns:p14="http://schemas.microsoft.com/office/powerpoint/2010/main" val="337308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baseline="0" dirty="0"/>
              <a:t>Pre-workshop conversation with teacher</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Logistics: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Time: X minutes; from when until when</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Physical environment: Remove barriers; bring audience closer; all bags/distractions away</a:t>
            </a:r>
          </a:p>
          <a:p>
            <a:pPr marL="710969"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Teacher assistance:</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Volunteers: Relate to the teacher that at several points in the workshop, we will want student volunteers to help out the front. We will call on the teacher at such times to recommend students who will be responsible enough to assist the facilitator in front of their classmates.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Activities: Request that the teacher be ready to assist with behaviour management, in particular to ‘keep an eye on things’ at the back of the workshops space. In addition, relate that during any group work, it’d be great for the teacher to assist in the monitoring of students’ activities (e.g. in Stage 1B’s Party Games section).</a:t>
            </a:r>
          </a:p>
          <a:p>
            <a:endParaRPr lang="en-AU" sz="1200" b="1" baseline="0" dirty="0"/>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AU" sz="1000" u="none" strike="noStrike" kern="1200" cap="none" spc="0" normalizeH="0" baseline="0" noProof="0" dirty="0">
                <a:ln>
                  <a:noFill/>
                </a:ln>
                <a:solidFill>
                  <a:prstClr val="black"/>
                </a:solidFill>
                <a:effectLst/>
                <a:uLnTx/>
                <a:uFillTx/>
              </a:rPr>
              <a:t>Introduction to the class</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Yourself: </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Name</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Program: Just Like You! – we visit schools all across Sydney to talk about disability awareness.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Disability:  &lt;&lt;Insert facilitator’s own self-intro here: keep brief!&gt;&gt; Example: “You might have noticed that I’m in a wheelchair.  That’s because I have a disability called cerebral palsy.  We’ll talk a bit more about that next week, but for now, all you have to know is that even though I need a wheelchair to get around, I’m just like you guys!  I love pizza and watching Transformers and playing with my dog.”</a:t>
            </a:r>
          </a:p>
          <a:p>
            <a:pPr marL="694190" marR="0" lvl="1" indent="-236990" algn="l" defTabSz="731520" rtl="0" eaLnBrk="1" fontAlgn="auto" latinLnBrk="0" hangingPunct="1">
              <a:lnSpc>
                <a:spcPct val="100000"/>
              </a:lnSpc>
              <a:spcBef>
                <a:spcPts val="0"/>
              </a:spcBef>
              <a:spcAft>
                <a:spcPts val="0"/>
              </a:spcAft>
              <a:buClrTx/>
              <a:buSzTx/>
              <a:buFont typeface="+mj-lt"/>
              <a:buAutoNum type="arabicPeriod"/>
              <a:tabLst/>
              <a:defRPr/>
            </a:pPr>
            <a:r>
              <a:rPr kumimoji="0" lang="en-AU" sz="1000" u="none" strike="noStrike" kern="1200" cap="none" spc="0" normalizeH="0" baseline="0" noProof="0" dirty="0">
                <a:ln>
                  <a:noFill/>
                </a:ln>
                <a:solidFill>
                  <a:prstClr val="black"/>
                </a:solidFill>
                <a:effectLst/>
                <a:uLnTx/>
                <a:uFillTx/>
              </a:rPr>
              <a:t>Workshop set-up:</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Stage 1.1 – a discussion about how we are all people, no matter what we look like, where we come from, or what disabilities we might have.</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u="none" strike="noStrike" kern="1200" cap="none" spc="0" normalizeH="0" baseline="0" noProof="0" dirty="0">
                <a:ln>
                  <a:noFill/>
                </a:ln>
                <a:solidFill>
                  <a:prstClr val="black"/>
                </a:solidFill>
                <a:effectLst/>
                <a:uLnTx/>
                <a:uFillTx/>
              </a:rPr>
              <a:t>Set behavioural expectations (i.e. Today’s a conversation, school standards…)</a:t>
            </a:r>
          </a:p>
          <a:p>
            <a:pPr marL="1168169" marR="0" lvl="2"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u="none" strike="noStrike" kern="1200" cap="none" spc="0" normalizeH="0" baseline="0" noProof="0" dirty="0">
              <a:ln>
                <a:noFill/>
              </a:ln>
              <a:solidFill>
                <a:prstClr val="black"/>
              </a:solidFill>
              <a:effectLst/>
              <a:uLnTx/>
              <a:uFillTx/>
            </a:endParaRPr>
          </a:p>
          <a:p>
            <a:pPr marL="710969" marR="0" lvl="1" indent="-236990" algn="l" defTabSz="73152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u="none" strike="noStrike" kern="1200" cap="none" spc="0" normalizeH="0" baseline="0" noProof="0" dirty="0">
              <a:ln>
                <a:noFill/>
              </a:ln>
              <a:solidFill>
                <a:prstClr val="black"/>
              </a:solidFill>
              <a:effectLst/>
              <a:uLnTx/>
              <a:uFillTx/>
            </a:endParaRPr>
          </a:p>
          <a:p>
            <a:r>
              <a:rPr lang="en-AU" sz="1200" b="1" dirty="0"/>
              <a:t>Segue out:</a:t>
            </a:r>
          </a:p>
          <a:p>
            <a:r>
              <a:rPr lang="en-AU" sz="1200" b="0" dirty="0"/>
              <a:t>“Today, we are</a:t>
            </a:r>
            <a:r>
              <a:rPr lang="en-AU" sz="1200" b="0" baseline="0" dirty="0"/>
              <a:t> not </a:t>
            </a:r>
            <a:r>
              <a:rPr lang="en-AU" sz="1200" b="0" dirty="0"/>
              <a:t>going to</a:t>
            </a:r>
            <a:r>
              <a:rPr lang="en-AU" sz="1200" b="0" baseline="0" dirty="0"/>
              <a:t> be talking about me - we are going to talk about a friend of mine…”</a:t>
            </a:r>
            <a:endParaRPr lang="en-AU" sz="1200" b="0"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134504E4-965E-430E-A233-3BF0D72B7701}" type="slidenum">
              <a:rPr lang="en-AU" smtClean="0"/>
              <a:pPr/>
              <a:t>6</a:t>
            </a:fld>
            <a:endParaRPr lang="en-AU"/>
          </a:p>
        </p:txBody>
      </p:sp>
    </p:spTree>
    <p:extLst>
      <p:ext uri="{BB962C8B-B14F-4D97-AF65-F5344CB8AC3E}">
        <p14:creationId xmlns:p14="http://schemas.microsoft.com/office/powerpoint/2010/main" val="3413713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baseline="0"/>
              <a:t>Segue in:</a:t>
            </a:r>
          </a:p>
          <a:p>
            <a:r>
              <a:rPr lang="en-AU" sz="1200" b="0" baseline="0"/>
              <a:t>“I’d like you guys to meet someone just like you.”</a:t>
            </a:r>
          </a:p>
          <a:p>
            <a:endParaRPr lang="en-AU" sz="1200" b="1"/>
          </a:p>
          <a:p>
            <a:pPr lvl="1"/>
            <a:r>
              <a:rPr lang="en-AU" sz="1200" b="1"/>
              <a:t>Story:</a:t>
            </a:r>
          </a:p>
          <a:p>
            <a:pPr marL="628650" lvl="1" indent="-171450">
              <a:buFont typeface="Arial" panose="020B0604020202020204" pitchFamily="34" charset="0"/>
              <a:buChar char="•"/>
            </a:pPr>
            <a:r>
              <a:rPr lang="en-AU" sz="1200" b="0"/>
              <a:t>This is</a:t>
            </a:r>
            <a:r>
              <a:rPr lang="en-AU" sz="1200" b="0" baseline="0"/>
              <a:t> Guy – he’s in Grade 1-2 and he goes to school just like you guys.</a:t>
            </a:r>
          </a:p>
          <a:p>
            <a:pPr marL="628650" lvl="1" indent="-171450">
              <a:buFont typeface="Arial" panose="020B0604020202020204" pitchFamily="34" charset="0"/>
              <a:buChar char="•"/>
            </a:pPr>
            <a:r>
              <a:rPr lang="en-AU" sz="1200" b="0" baseline="0"/>
              <a:t>He loves the colour red and singing and playing outside.</a:t>
            </a:r>
          </a:p>
          <a:p>
            <a:endParaRPr lang="en-AU" sz="1200" b="0" baseline="0"/>
          </a:p>
          <a:p>
            <a:r>
              <a:rPr lang="en-AU" b="1" baseline="0"/>
              <a:t>Segue out:</a:t>
            </a:r>
          </a:p>
          <a:p>
            <a:r>
              <a:rPr lang="en-AU" b="0"/>
              <a:t>“And today</a:t>
            </a:r>
            <a:r>
              <a:rPr lang="en-AU" b="0" baseline="0"/>
              <a:t> is Guy’s first day at his new school.”</a:t>
            </a:r>
            <a:endParaRPr lang="en-AU" b="0"/>
          </a:p>
        </p:txBody>
      </p:sp>
      <p:sp>
        <p:nvSpPr>
          <p:cNvPr id="4" name="Slide Number Placeholder 3"/>
          <p:cNvSpPr>
            <a:spLocks noGrp="1"/>
          </p:cNvSpPr>
          <p:nvPr>
            <p:ph type="sldNum" sz="quarter" idx="10"/>
          </p:nvPr>
        </p:nvSpPr>
        <p:spPr/>
        <p:txBody>
          <a:bodyPr/>
          <a:lstStyle/>
          <a:p>
            <a:fld id="{134504E4-965E-430E-A233-3BF0D72B7701}" type="slidenum">
              <a:rPr lang="en-AU" smtClean="0"/>
              <a:pPr/>
              <a:t>7</a:t>
            </a:fld>
            <a:endParaRPr lang="en-AU"/>
          </a:p>
        </p:txBody>
      </p:sp>
    </p:spTree>
    <p:extLst>
      <p:ext uri="{BB962C8B-B14F-4D97-AF65-F5344CB8AC3E}">
        <p14:creationId xmlns:p14="http://schemas.microsoft.com/office/powerpoint/2010/main" val="206520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r>
              <a:rPr lang="en-AU" sz="1200" b="1" baseline="0"/>
              <a:t>Segue in:</a:t>
            </a:r>
          </a:p>
          <a:p>
            <a:r>
              <a:rPr lang="en-AU" sz="1200" b="0" baseline="0"/>
              <a:t>“Guy is having his first day at Same-same Primary School.”</a:t>
            </a:r>
          </a:p>
          <a:p>
            <a:endParaRPr lang="en-AU" sz="1200" b="1"/>
          </a:p>
          <a:p>
            <a:pPr lvl="1"/>
            <a:r>
              <a:rPr lang="en-AU" sz="1200" b="1"/>
              <a:t>Story:</a:t>
            </a:r>
          </a:p>
          <a:p>
            <a:pPr marL="628650" lvl="1" indent="-171450">
              <a:buFont typeface="Arial" panose="020B0604020202020204" pitchFamily="34" charset="0"/>
              <a:buChar char="•"/>
            </a:pPr>
            <a:r>
              <a:rPr lang="en-AU" sz="1200" b="0"/>
              <a:t>At Same-same, everything</a:t>
            </a:r>
            <a:r>
              <a:rPr lang="en-AU" sz="1200" b="0" baseline="0"/>
              <a:t> in the school is grey, from the walls to the floors, the uniforms and even the lunches – grey jelly, yuck!</a:t>
            </a:r>
          </a:p>
          <a:p>
            <a:pPr marL="628650" lvl="1" indent="-171450">
              <a:buFont typeface="Arial" panose="020B0604020202020204" pitchFamily="34" charset="0"/>
              <a:buChar char="•"/>
            </a:pPr>
            <a:r>
              <a:rPr lang="en-AU" sz="1200" b="0" baseline="0"/>
              <a:t>Everyone has the same haircut, wears the same glasses and has the same accents.</a:t>
            </a:r>
          </a:p>
          <a:p>
            <a:pPr marL="628650" lvl="1" indent="-171450">
              <a:buFont typeface="Arial" panose="020B0604020202020204" pitchFamily="34" charset="0"/>
              <a:buChar char="•"/>
            </a:pPr>
            <a:r>
              <a:rPr lang="en-AU" sz="1200" b="0" baseline="0"/>
              <a:t>Guy tries drawing a picture – he wants to draw a red rocket ship but all the pencils are grey.</a:t>
            </a:r>
          </a:p>
          <a:p>
            <a:pPr marL="628650" lvl="1" indent="-171450">
              <a:buFont typeface="Arial" panose="020B0604020202020204" pitchFamily="34" charset="0"/>
              <a:buChar char="•"/>
            </a:pPr>
            <a:r>
              <a:rPr lang="en-AU" sz="1200" b="0" baseline="0"/>
              <a:t>At lunch, he wants to play outside, but at Same-same, everybody does the same thing – play inside with grey blocks.</a:t>
            </a:r>
          </a:p>
          <a:p>
            <a:pPr marL="628650" lvl="1" indent="-171450">
              <a:buFont typeface="Arial" panose="020B0604020202020204" pitchFamily="34" charset="0"/>
              <a:buChar char="•"/>
            </a:pPr>
            <a:r>
              <a:rPr lang="en-AU" sz="1200" b="0" baseline="0"/>
              <a:t>And when Guy tries to sing a song, his teacher tells him, “Excuse me, the only song we sing is the Same-same Primary school song.”</a:t>
            </a:r>
          </a:p>
          <a:p>
            <a:pPr lvl="1"/>
            <a:endParaRPr lang="en-AU" sz="1200" b="0" baseline="0"/>
          </a:p>
          <a:p>
            <a:pPr lvl="1"/>
            <a:r>
              <a:rPr lang="en-AU" b="1"/>
              <a:t>Discussion:</a:t>
            </a:r>
          </a:p>
          <a:p>
            <a:pPr marL="628650" lvl="1" indent="-171450">
              <a:buFont typeface="Arial" panose="020B0604020202020204" pitchFamily="34" charset="0"/>
              <a:buChar char="•"/>
            </a:pPr>
            <a:r>
              <a:rPr lang="en-AU"/>
              <a:t>How do you think Guy feels?</a:t>
            </a:r>
          </a:p>
          <a:p>
            <a:pPr marL="628650" lvl="1" indent="-171450">
              <a:buFont typeface="Arial" panose="020B0604020202020204" pitchFamily="34" charset="0"/>
              <a:buChar char="•"/>
            </a:pPr>
            <a:r>
              <a:rPr lang="en-AU"/>
              <a:t>What</a:t>
            </a:r>
            <a:r>
              <a:rPr lang="en-AU" baseline="0"/>
              <a:t> would the world be like if everybody was the same?  </a:t>
            </a:r>
          </a:p>
          <a:p>
            <a:pPr marL="628650" lvl="1" indent="-171450">
              <a:buFont typeface="Arial" panose="020B0604020202020204" pitchFamily="34" charset="0"/>
              <a:buChar char="•"/>
            </a:pPr>
            <a:r>
              <a:rPr lang="en-AU" baseline="0"/>
              <a:t>Would it be very interesting? </a:t>
            </a:r>
          </a:p>
          <a:p>
            <a:pPr marL="628650" lvl="1" indent="-171450">
              <a:buFont typeface="Arial" panose="020B0604020202020204" pitchFamily="34" charset="0"/>
              <a:buChar char="•"/>
            </a:pPr>
            <a:r>
              <a:rPr lang="en-AU" baseline="0"/>
              <a:t>Why is having differences a great thing?</a:t>
            </a:r>
          </a:p>
          <a:p>
            <a:endParaRPr lang="en-AU" baseline="0"/>
          </a:p>
          <a:p>
            <a:r>
              <a:rPr lang="en-AU" b="1" baseline="0"/>
              <a:t>Segue out:</a:t>
            </a:r>
          </a:p>
          <a:p>
            <a:r>
              <a:rPr lang="en-AU" b="0"/>
              <a:t>“Living in a world where</a:t>
            </a:r>
            <a:r>
              <a:rPr lang="en-AU" b="0" baseline="0"/>
              <a:t> everybody is different is an amazing thing!”</a:t>
            </a:r>
            <a:endParaRPr lang="en-AU" b="0"/>
          </a:p>
        </p:txBody>
      </p:sp>
      <p:sp>
        <p:nvSpPr>
          <p:cNvPr id="4" name="Slide Number Placeholder 3"/>
          <p:cNvSpPr>
            <a:spLocks noGrp="1"/>
          </p:cNvSpPr>
          <p:nvPr>
            <p:ph type="sldNum" sz="quarter" idx="10"/>
          </p:nvPr>
        </p:nvSpPr>
        <p:spPr/>
        <p:txBody>
          <a:bodyPr/>
          <a:lstStyle/>
          <a:p>
            <a:fld id="{134504E4-965E-430E-A233-3BF0D72B7701}" type="slidenum">
              <a:rPr lang="en-AU" smtClean="0"/>
              <a:pPr/>
              <a:t>8</a:t>
            </a:fld>
            <a:endParaRPr lang="en-AU"/>
          </a:p>
        </p:txBody>
      </p:sp>
    </p:spTree>
    <p:extLst>
      <p:ext uri="{BB962C8B-B14F-4D97-AF65-F5344CB8AC3E}">
        <p14:creationId xmlns:p14="http://schemas.microsoft.com/office/powerpoint/2010/main" val="340138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Segue in:</a:t>
            </a:r>
          </a:p>
          <a:p>
            <a:r>
              <a:rPr lang="en-AU"/>
              <a:t>Lets sing the Same </a:t>
            </a:r>
            <a:r>
              <a:rPr lang="en-AU" err="1"/>
              <a:t>Same</a:t>
            </a:r>
            <a:r>
              <a:rPr lang="en-AU"/>
              <a:t> school song</a:t>
            </a:r>
          </a:p>
          <a:p>
            <a:endParaRPr lang="en-AU"/>
          </a:p>
          <a:p>
            <a:r>
              <a:rPr lang="en-AU"/>
              <a:t>	</a:t>
            </a:r>
            <a:r>
              <a:rPr lang="en-AU" b="1"/>
              <a:t>Activity</a:t>
            </a:r>
            <a:r>
              <a:rPr lang="en-AU"/>
              <a:t>:</a:t>
            </a:r>
          </a:p>
          <a:p>
            <a:r>
              <a:rPr lang="en-AU"/>
              <a:t>	Have the children</a:t>
            </a:r>
            <a:r>
              <a:rPr lang="en-AU" baseline="0"/>
              <a:t> sing the school song</a:t>
            </a:r>
          </a:p>
          <a:p>
            <a:r>
              <a:rPr lang="en-AU" baseline="0"/>
              <a:t>	</a:t>
            </a:r>
          </a:p>
          <a:p>
            <a:r>
              <a:rPr lang="en-AU" baseline="0"/>
              <a:t>	</a:t>
            </a:r>
            <a:r>
              <a:rPr lang="en-AU" b="1" baseline="0"/>
              <a:t>Discussion</a:t>
            </a:r>
            <a:r>
              <a:rPr lang="en-AU" baseline="0"/>
              <a:t>: </a:t>
            </a:r>
          </a:p>
          <a:p>
            <a:r>
              <a:rPr lang="en-AU" baseline="0"/>
              <a:t>	How would you feel if that was the only song you could sing?</a:t>
            </a:r>
          </a:p>
          <a:p>
            <a:r>
              <a:rPr lang="en-AU" baseline="0"/>
              <a:t>	Do you like the words that are said in the song? How do they make you feel?</a:t>
            </a:r>
          </a:p>
          <a:p>
            <a:endParaRPr lang="en-AU" baseline="0"/>
          </a:p>
          <a:p>
            <a:r>
              <a:rPr lang="en-AU" b="1" baseline="0"/>
              <a:t>Segue out</a:t>
            </a:r>
            <a:r>
              <a:rPr lang="en-AU" baseline="0"/>
              <a:t>:</a:t>
            </a:r>
          </a:p>
          <a:p>
            <a:r>
              <a:rPr lang="en-AU" baseline="0"/>
              <a:t>Lets play a game that looks at the differences we have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504E4-965E-430E-A233-3BF0D72B7701}"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318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4259451238"/>
      </p:ext>
    </p:extLst>
  </p:cSld>
  <p:clrMapOvr>
    <a:masterClrMapping/>
  </p:clrMapOvr>
  <p:transition spd="med">
    <p:spli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rgbClr val="E139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3801985"/>
      </p:ext>
    </p:extLst>
  </p:cSld>
  <p:clrMapOvr>
    <a:masterClrMapping/>
  </p:clrMapOvr>
  <p:transition spd="med">
    <p:spli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pic>
        <p:nvPicPr>
          <p:cNvPr id="5" name="Picture 4">
            <a:extLst>
              <a:ext uri="{FF2B5EF4-FFF2-40B4-BE49-F238E27FC236}">
                <a16:creationId xmlns:a16="http://schemas.microsoft.com/office/drawing/2014/main" id="{992715C6-81DA-D745-920E-6D0D40853C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6" name="Picture 5">
            <a:extLst>
              <a:ext uri="{FF2B5EF4-FFF2-40B4-BE49-F238E27FC236}">
                <a16:creationId xmlns:a16="http://schemas.microsoft.com/office/drawing/2014/main" id="{CB9AEEA1-C0B1-3044-99E3-D28DD3521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1478754707"/>
      </p:ext>
    </p:extLst>
  </p:cSld>
  <p:clrMapOvr>
    <a:masterClrMapping/>
  </p:clrMapOvr>
  <p:transition spd="med">
    <p:spli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069255"/>
          </a:xfrm>
          <a:ln>
            <a:noFill/>
          </a:ln>
        </p:spPr>
        <p:txBody>
          <a:bodyPr anchor="b">
            <a:normAutofit/>
          </a:bodyPr>
          <a:lstStyle>
            <a:lvl1pPr algn="ctr">
              <a:lnSpc>
                <a:spcPct val="85000"/>
              </a:lnSpc>
              <a:defRPr sz="4800" b="0" i="0" spc="-50" baseline="0">
                <a:solidFill>
                  <a:srgbClr val="D52B1E"/>
                </a:solidFill>
                <a:latin typeface="VAG Rundschrift D Regular" pitchFamily="2" charset="77"/>
                <a:ea typeface="Hapole Pencil" panose="02010101010101010101" pitchFamily="2" charset="-127"/>
                <a:cs typeface="VAG Rundschrift D Regular" pitchFamily="2" charset="77"/>
              </a:defRPr>
            </a:lvl1pPr>
          </a:lstStyle>
          <a:p>
            <a:r>
              <a:rPr lang="en-US"/>
              <a:t>Click to edit master title style</a:t>
            </a:r>
          </a:p>
        </p:txBody>
      </p:sp>
      <p:sp>
        <p:nvSpPr>
          <p:cNvPr id="3" name="Subtitle 2"/>
          <p:cNvSpPr>
            <a:spLocks noGrp="1"/>
          </p:cNvSpPr>
          <p:nvPr>
            <p:ph type="subTitle" idx="1" hasCustomPrompt="1"/>
          </p:nvPr>
        </p:nvSpPr>
        <p:spPr>
          <a:xfrm>
            <a:off x="825038" y="4455621"/>
            <a:ext cx="7543800" cy="1143000"/>
          </a:xfrm>
        </p:spPr>
        <p:txBody>
          <a:bodyPr lIns="91440" rIns="91440">
            <a:normAutofit/>
          </a:bodyPr>
          <a:lstStyle>
            <a:lvl1pPr marL="0" indent="0" algn="ctr">
              <a:buNone/>
              <a:defRPr sz="2400" b="0" i="0" cap="none"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6" name="Picture 5">
            <a:extLst>
              <a:ext uri="{FF2B5EF4-FFF2-40B4-BE49-F238E27FC236}">
                <a16:creationId xmlns:a16="http://schemas.microsoft.com/office/drawing/2014/main" id="{82B7901C-B156-FF48-AF78-FA784DE4B7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7" name="Picture 6">
            <a:extLst>
              <a:ext uri="{FF2B5EF4-FFF2-40B4-BE49-F238E27FC236}">
                <a16:creationId xmlns:a16="http://schemas.microsoft.com/office/drawing/2014/main" id="{FE1E8B67-99A9-B54B-932E-46B6DECA2E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3022665652"/>
      </p:ext>
    </p:extLst>
  </p:cSld>
  <p:clrMapOvr>
    <a:masterClrMapping/>
  </p:clrMapOvr>
  <p:transition spd="med">
    <p:spli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E7EF78B-541E-0D43-B415-6FEC0E7A5F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7" name="Picture 6">
            <a:extLst>
              <a:ext uri="{FF2B5EF4-FFF2-40B4-BE49-F238E27FC236}">
                <a16:creationId xmlns:a16="http://schemas.microsoft.com/office/drawing/2014/main" id="{FC678DAC-69D5-BC4F-9547-565C389B37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719824698"/>
      </p:ext>
    </p:extLst>
  </p:cSld>
  <p:clrMapOvr>
    <a:masterClrMapping/>
  </p:clrMapOvr>
  <p:transition spd="med">
    <p:spli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60" y="758952"/>
            <a:ext cx="7543800" cy="3566160"/>
          </a:xfrm>
        </p:spPr>
        <p:txBody>
          <a:bodyPr anchor="b" anchorCtr="0">
            <a:normAutofit/>
          </a:bodyPr>
          <a:lstStyle>
            <a:lvl1pPr>
              <a:lnSpc>
                <a:spcPct val="85000"/>
              </a:lnSpc>
              <a:defRPr sz="8000" b="0">
                <a:solidFill>
                  <a:srgbClr val="D52B1E"/>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b="0" i="0" cap="all"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83775A-BDF5-A548-B284-250B4B020C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8" name="Picture 7">
            <a:extLst>
              <a:ext uri="{FF2B5EF4-FFF2-40B4-BE49-F238E27FC236}">
                <a16:creationId xmlns:a16="http://schemas.microsoft.com/office/drawing/2014/main" id="{B5257378-4C9B-164F-87D4-F2E0466956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921298364"/>
      </p:ext>
    </p:extLst>
  </p:cSld>
  <p:clrMapOvr>
    <a:masterClrMapping/>
  </p:clrMapOvr>
  <p:transition spd="med">
    <p:spli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4EB3D1-2D20-FD4C-8E51-E5AC533315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9" name="Picture 8">
            <a:extLst>
              <a:ext uri="{FF2B5EF4-FFF2-40B4-BE49-F238E27FC236}">
                <a16:creationId xmlns:a16="http://schemas.microsoft.com/office/drawing/2014/main" id="{A0189B54-6ABA-F94E-8081-0F945056E7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2736004204"/>
      </p:ext>
    </p:extLst>
  </p:cSld>
  <p:clrMapOvr>
    <a:masterClrMapping/>
  </p:clrMapOvr>
  <p:transition spd="med">
    <p:spli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CD70B9-91F5-4D4B-8E8B-6A38BEF36F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11" name="Picture 10">
            <a:extLst>
              <a:ext uri="{FF2B5EF4-FFF2-40B4-BE49-F238E27FC236}">
                <a16:creationId xmlns:a16="http://schemas.microsoft.com/office/drawing/2014/main" id="{4DAEA34D-6FF0-544E-9983-0E629689C6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1161797605"/>
      </p:ext>
    </p:extLst>
  </p:cSld>
  <p:clrMapOvr>
    <a:masterClrMapping/>
  </p:clrMapOvr>
  <p:transition spd="med">
    <p:spli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192524"/>
            <a:ext cx="7543800" cy="1450757"/>
          </a:xfrm>
        </p:spPr>
        <p:txBody>
          <a:bodyPr/>
          <a:lstStyle/>
          <a:p>
            <a:r>
              <a:rPr lang="en-US"/>
              <a:t>Click to edit Master title style</a:t>
            </a:r>
          </a:p>
        </p:txBody>
      </p:sp>
      <p:pic>
        <p:nvPicPr>
          <p:cNvPr id="5" name="Picture 4">
            <a:extLst>
              <a:ext uri="{FF2B5EF4-FFF2-40B4-BE49-F238E27FC236}">
                <a16:creationId xmlns:a16="http://schemas.microsoft.com/office/drawing/2014/main" id="{50E23721-E4E0-5641-8EEE-9296FEA217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6" name="Picture 5">
            <a:extLst>
              <a:ext uri="{FF2B5EF4-FFF2-40B4-BE49-F238E27FC236}">
                <a16:creationId xmlns:a16="http://schemas.microsoft.com/office/drawing/2014/main" id="{1E211B19-E548-1A4A-B538-7F8B0B2A74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1973343954"/>
      </p:ext>
    </p:extLst>
  </p:cSld>
  <p:clrMapOvr>
    <a:masterClrMapping/>
  </p:clrMapOvr>
  <p:transition spd="med">
    <p:spli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8927D-2961-DC40-B89B-F1E8DFDAC9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12" name="Picture 11">
            <a:extLst>
              <a:ext uri="{FF2B5EF4-FFF2-40B4-BE49-F238E27FC236}">
                <a16:creationId xmlns:a16="http://schemas.microsoft.com/office/drawing/2014/main" id="{ADD21024-D89A-EE48-8CC1-CCEEA3FB6C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3466834395"/>
      </p:ext>
    </p:extLst>
  </p:cSld>
  <p:clrMapOvr>
    <a:masterClrMapping/>
  </p:clrMapOvr>
  <p:transition spd="med">
    <p:spli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285B2-AB19-A648-97B5-223B0E5F3D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5" name="Picture 4">
            <a:extLst>
              <a:ext uri="{FF2B5EF4-FFF2-40B4-BE49-F238E27FC236}">
                <a16:creationId xmlns:a16="http://schemas.microsoft.com/office/drawing/2014/main" id="{F662BF0A-BC2C-3A43-A352-BD46018C17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2216030018"/>
      </p:ext>
    </p:extLst>
  </p:cSld>
  <p:clrMapOvr>
    <a:masterClrMapping/>
  </p:clrMapOvr>
  <p:transition spd="med">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1069255"/>
          </a:xfrm>
          <a:ln>
            <a:noFill/>
          </a:ln>
        </p:spPr>
        <p:txBody>
          <a:bodyPr anchor="b">
            <a:normAutofit/>
          </a:bodyPr>
          <a:lstStyle>
            <a:lvl1pPr algn="ctr">
              <a:lnSpc>
                <a:spcPct val="85000"/>
              </a:lnSpc>
              <a:defRPr sz="4800" b="0" i="0" spc="-50" baseline="0">
                <a:solidFill>
                  <a:srgbClr val="D52B1E"/>
                </a:solidFill>
                <a:latin typeface="VAG Rundschrift D Regular" pitchFamily="2" charset="77"/>
                <a:ea typeface="Hapole Pencil" panose="02010101010101010101" pitchFamily="2" charset="-127"/>
                <a:cs typeface="VAG Rundschrift D Regular" pitchFamily="2" charset="77"/>
              </a:defRPr>
            </a:lvl1pPr>
          </a:lstStyle>
          <a:p>
            <a:r>
              <a:rPr lang="en-US"/>
              <a:t>Click to edit master title style</a:t>
            </a:r>
          </a:p>
        </p:txBody>
      </p:sp>
      <p:sp>
        <p:nvSpPr>
          <p:cNvPr id="3" name="Subtitle 2"/>
          <p:cNvSpPr>
            <a:spLocks noGrp="1"/>
          </p:cNvSpPr>
          <p:nvPr>
            <p:ph type="subTitle" idx="1" hasCustomPrompt="1"/>
          </p:nvPr>
        </p:nvSpPr>
        <p:spPr>
          <a:xfrm>
            <a:off x="825038" y="4455621"/>
            <a:ext cx="7543800" cy="1143000"/>
          </a:xfrm>
        </p:spPr>
        <p:txBody>
          <a:bodyPr lIns="91440" rIns="91440">
            <a:normAutofit/>
          </a:bodyPr>
          <a:lstStyle>
            <a:lvl1pPr marL="0" indent="0" algn="ctr">
              <a:buNone/>
              <a:defRPr sz="2400" b="0" i="0" cap="none"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73697752"/>
      </p:ext>
    </p:extLst>
  </p:cSld>
  <p:clrMapOvr>
    <a:masterClrMapping/>
  </p:clrMapOvr>
  <p:transition spd="med">
    <p:spli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3038093" cy="6858000"/>
          </a:xfrm>
          <a:prstGeom prst="rect">
            <a:avLst/>
          </a:prstGeom>
          <a:solidFill>
            <a:srgbClr val="E139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a:extLst>
              <a:ext uri="{FF2B5EF4-FFF2-40B4-BE49-F238E27FC236}">
                <a16:creationId xmlns:a16="http://schemas.microsoft.com/office/drawing/2014/main" id="{3F7BFB8C-EB19-E947-8EA4-E548B8FCE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2559321818"/>
      </p:ext>
    </p:extLst>
  </p:cSld>
  <p:clrMapOvr>
    <a:masterClrMapping/>
  </p:clrMapOvr>
  <p:transition spd="med">
    <p:spli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748576"/>
      </p:ext>
    </p:extLst>
  </p:cSld>
  <p:clrMapOvr>
    <a:masterClrMapping/>
  </p:clrMapOvr>
  <p:transition spd="med">
    <p:spli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60" y="758952"/>
            <a:ext cx="7543800" cy="3566160"/>
          </a:xfrm>
        </p:spPr>
        <p:txBody>
          <a:bodyPr anchor="b" anchorCtr="0">
            <a:normAutofit/>
          </a:bodyPr>
          <a:lstStyle>
            <a:lvl1pPr>
              <a:lnSpc>
                <a:spcPct val="85000"/>
              </a:lnSpc>
              <a:defRPr sz="8000" b="0">
                <a:solidFill>
                  <a:srgbClr val="D52B1E"/>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b="0" i="0" cap="all" spc="200" baseline="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981556"/>
      </p:ext>
    </p:extLst>
  </p:cSld>
  <p:clrMapOvr>
    <a:masterClrMapping/>
  </p:clrMapOvr>
  <p:transition spd="med">
    <p:spli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92672"/>
      </p:ext>
    </p:extLst>
  </p:cSld>
  <p:clrMapOvr>
    <a:masterClrMapping/>
  </p:clrMapOvr>
  <p:transition spd="med">
    <p:spli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659695"/>
      </p:ext>
    </p:extLst>
  </p:cSld>
  <p:clrMapOvr>
    <a:masterClrMapping/>
  </p:clrMapOvr>
  <p:transition spd="med">
    <p:spli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2960" y="192524"/>
            <a:ext cx="7543800" cy="1450757"/>
          </a:xfrm>
        </p:spPr>
        <p:txBody>
          <a:bodyPr/>
          <a:lstStyle/>
          <a:p>
            <a:r>
              <a:rPr lang="en-US"/>
              <a:t>Click to edit Master title style</a:t>
            </a:r>
          </a:p>
        </p:txBody>
      </p:sp>
    </p:spTree>
    <p:extLst>
      <p:ext uri="{BB962C8B-B14F-4D97-AF65-F5344CB8AC3E}">
        <p14:creationId xmlns:p14="http://schemas.microsoft.com/office/powerpoint/2010/main" val="4259451238"/>
      </p:ext>
    </p:extLst>
  </p:cSld>
  <p:clrMapOvr>
    <a:masterClrMapping/>
  </p:clrMapOvr>
  <p:transition spd="med">
    <p:spli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E0F7F2-FABD-8E41-9C5D-1194D1E7B7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9550" y="6385797"/>
            <a:ext cx="847135" cy="285750"/>
          </a:xfrm>
          <a:prstGeom prst="rect">
            <a:avLst/>
          </a:prstGeom>
        </p:spPr>
      </p:pic>
      <p:pic>
        <p:nvPicPr>
          <p:cNvPr id="4" name="Picture 3">
            <a:extLst>
              <a:ext uri="{FF2B5EF4-FFF2-40B4-BE49-F238E27FC236}">
                <a16:creationId xmlns:a16="http://schemas.microsoft.com/office/drawing/2014/main" id="{5600C60D-A5AC-4B17-AC2D-F8BFBFE54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4202103667"/>
      </p:ext>
    </p:extLst>
  </p:cSld>
  <p:clrMapOvr>
    <a:masterClrMapping/>
  </p:clrMapOvr>
  <p:transition spd="med">
    <p:spli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E13938"/>
        </a:solidFill>
        <a:effectLst/>
      </p:bgPr>
    </p:bg>
    <p:spTree>
      <p:nvGrpSpPr>
        <p:cNvPr id="1" name=""/>
        <p:cNvGrpSpPr/>
        <p:nvPr/>
      </p:nvGrpSpPr>
      <p:grpSpPr>
        <a:xfrm>
          <a:off x="0" y="0"/>
          <a:ext cx="0" cy="0"/>
          <a:chOff x="0" y="0"/>
          <a:chExt cx="0" cy="0"/>
        </a:xfrm>
      </p:grpSpPr>
    </p:spTree>
  </p:cSld>
  <p:clrMapOvr>
    <a:masterClrMapping/>
  </p:clrMapOvr>
  <p:transition spd="med">
    <p:spli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8DD9202-5CE4-B548-BD96-4A74749502F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70932" y="6385797"/>
            <a:ext cx="847135" cy="285750"/>
          </a:xfrm>
          <a:prstGeom prst="rect">
            <a:avLst/>
          </a:prstGeom>
        </p:spPr>
      </p:pic>
      <p:pic>
        <p:nvPicPr>
          <p:cNvPr id="9" name="Picture 8">
            <a:extLst>
              <a:ext uri="{FF2B5EF4-FFF2-40B4-BE49-F238E27FC236}">
                <a16:creationId xmlns:a16="http://schemas.microsoft.com/office/drawing/2014/main" id="{9416D826-02A3-F34E-899A-840E298C68B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342718" y="6470092"/>
            <a:ext cx="1530350" cy="201455"/>
          </a:xfrm>
          <a:prstGeom prst="rect">
            <a:avLst/>
          </a:prstGeom>
        </p:spPr>
      </p:pic>
    </p:spTree>
    <p:extLst>
      <p:ext uri="{BB962C8B-B14F-4D97-AF65-F5344CB8AC3E}">
        <p14:creationId xmlns:p14="http://schemas.microsoft.com/office/powerpoint/2010/main" val="339013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Lst>
  <p:transition spd="med">
    <p:split/>
  </p:transition>
  <p:txStyles>
    <p:titleStyle>
      <a:lvl1pPr algn="ctr" defTabSz="914400" rtl="0" eaLnBrk="1" latinLnBrk="0" hangingPunct="1">
        <a:lnSpc>
          <a:spcPct val="85000"/>
        </a:lnSpc>
        <a:spcBef>
          <a:spcPct val="0"/>
        </a:spcBef>
        <a:buNone/>
        <a:defRPr sz="4800" b="0" i="0" kern="1200" spc="-50" baseline="0">
          <a:solidFill>
            <a:srgbClr val="D52B1E"/>
          </a:solidFill>
          <a:latin typeface="VAG Rundschrift D Regular" pitchFamily="2" charset="77"/>
          <a:ea typeface="Hapole Pencil" panose="02010101010101010101" pitchFamily="2" charset="-127"/>
          <a:cs typeface="VAG Rundschrift D Regular" pitchFamily="2" charset="77"/>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0204DDC-DD2A-4F44-83D7-CDAE9EDBAB5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11" name="Picture 10">
            <a:extLst>
              <a:ext uri="{FF2B5EF4-FFF2-40B4-BE49-F238E27FC236}">
                <a16:creationId xmlns:a16="http://schemas.microsoft.com/office/drawing/2014/main" id="{9534DEA4-9369-FB47-B30B-A9276F271A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2078034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ransition spd="med">
    <p:split/>
  </p:transition>
  <p:txStyles>
    <p:titleStyle>
      <a:lvl1pPr algn="ctr" defTabSz="914400" rtl="0" eaLnBrk="1" latinLnBrk="0" hangingPunct="1">
        <a:lnSpc>
          <a:spcPct val="85000"/>
        </a:lnSpc>
        <a:spcBef>
          <a:spcPct val="0"/>
        </a:spcBef>
        <a:buNone/>
        <a:defRPr sz="4800" b="0" i="0" kern="1200" spc="-50" baseline="0">
          <a:solidFill>
            <a:srgbClr val="D52B1E"/>
          </a:solidFill>
          <a:latin typeface="VAG Rundschrift D Regular" pitchFamily="2" charset="77"/>
          <a:ea typeface="Hapole Pencil" panose="02010101010101010101" pitchFamily="2" charset="-127"/>
          <a:cs typeface="VAG Rundschrift D Regular" pitchFamily="2" charset="77"/>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b="0"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4.emf"/><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1.emf"/><Relationship Id="rId5" Type="http://schemas.openxmlformats.org/officeDocument/2006/relationships/image" Target="../media/image3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1"/>
          <p:cNvSpPr txBox="1">
            <a:spLocks/>
          </p:cNvSpPr>
          <p:nvPr/>
        </p:nvSpPr>
        <p:spPr>
          <a:xfrm>
            <a:off x="628650" y="2337042"/>
            <a:ext cx="8229600" cy="8862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a:solidFill>
                  <a:srgbClr val="D52B1E"/>
                </a:solidFill>
                <a:latin typeface="Arial" panose="020B0604020202020204" pitchFamily="34" charset="0"/>
                <a:ea typeface="VAG Rounded" charset="0"/>
                <a:cs typeface="Arial" panose="020B0604020202020204" pitchFamily="34" charset="0"/>
              </a:rPr>
              <a:t>Just Like You</a:t>
            </a:r>
          </a:p>
        </p:txBody>
      </p:sp>
      <p:sp>
        <p:nvSpPr>
          <p:cNvPr id="6" name="Title 1"/>
          <p:cNvSpPr txBox="1">
            <a:spLocks/>
          </p:cNvSpPr>
          <p:nvPr/>
        </p:nvSpPr>
        <p:spPr>
          <a:xfrm>
            <a:off x="628650" y="3040380"/>
            <a:ext cx="8229600" cy="640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500">
                <a:solidFill>
                  <a:srgbClr val="D52B1E"/>
                </a:solidFill>
                <a:latin typeface="Arial" panose="020B0604020202020204" pitchFamily="34" charset="0"/>
                <a:ea typeface="Lato" charset="0"/>
                <a:cs typeface="Arial" panose="020B0604020202020204" pitchFamily="34" charset="0"/>
              </a:rPr>
              <a:t>Stage 1 - workshop A</a:t>
            </a:r>
          </a:p>
        </p:txBody>
      </p:sp>
      <p:cxnSp>
        <p:nvCxnSpPr>
          <p:cNvPr id="8" name="Straight Connector 7"/>
          <p:cNvCxnSpPr/>
          <p:nvPr/>
        </p:nvCxnSpPr>
        <p:spPr>
          <a:xfrm flipV="1">
            <a:off x="720090" y="3680460"/>
            <a:ext cx="7589520" cy="2286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720090" y="3966210"/>
            <a:ext cx="7589520" cy="550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1500">
                <a:solidFill>
                  <a:srgbClr val="394A58"/>
                </a:solidFill>
                <a:latin typeface="Arial" panose="020B0604020202020204" pitchFamily="34" charset="0"/>
                <a:ea typeface="Lato" panose="020F0502020204030203" pitchFamily="34" charset="0"/>
                <a:cs typeface="Arial" panose="020B0604020202020204" pitchFamily="34" charset="0"/>
              </a:rPr>
              <a:t>March 2019</a:t>
            </a:r>
          </a:p>
        </p:txBody>
      </p:sp>
    </p:spTree>
    <p:extLst>
      <p:ext uri="{BB962C8B-B14F-4D97-AF65-F5344CB8AC3E}">
        <p14:creationId xmlns:p14="http://schemas.microsoft.com/office/powerpoint/2010/main" val="1471846738"/>
      </p:ext>
    </p:extLst>
  </p:cSld>
  <p:clrMapOvr>
    <a:masterClrMapping/>
  </p:clrMapOvr>
  <p:transition spd="med">
    <p:spli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389159"/>
            <a:ext cx="9144000" cy="721049"/>
          </a:xfrm>
        </p:spPr>
        <p:txBody>
          <a:bodyPr>
            <a:normAutofit/>
          </a:bodyPr>
          <a:lstStyle/>
          <a:p>
            <a:r>
              <a:rPr lang="en-AU" spc="0">
                <a:latin typeface="VAG Rundschrift D" pitchFamily="2" charset="77"/>
                <a:ea typeface="VAG Rounded" charset="0"/>
                <a:cs typeface="VAG Rounded" charset="0"/>
              </a:rPr>
              <a:t>We Are All Different!</a:t>
            </a:r>
          </a:p>
        </p:txBody>
      </p:sp>
      <p:grpSp>
        <p:nvGrpSpPr>
          <p:cNvPr id="27" name="Group 26">
            <a:extLst>
              <a:ext uri="{FF2B5EF4-FFF2-40B4-BE49-F238E27FC236}">
                <a16:creationId xmlns:a16="http://schemas.microsoft.com/office/drawing/2014/main" id="{A9B3F224-6B59-8D43-860D-8AEE50764FC8}"/>
              </a:ext>
            </a:extLst>
          </p:cNvPr>
          <p:cNvGrpSpPr/>
          <p:nvPr/>
        </p:nvGrpSpPr>
        <p:grpSpPr>
          <a:xfrm>
            <a:off x="1050930" y="3943094"/>
            <a:ext cx="2822042" cy="2120900"/>
            <a:chOff x="1050930" y="3943094"/>
            <a:chExt cx="2822042" cy="2120900"/>
          </a:xfrm>
        </p:grpSpPr>
        <p:pic>
          <p:nvPicPr>
            <p:cNvPr id="12" name="Picture 11">
              <a:extLst>
                <a:ext uri="{FF2B5EF4-FFF2-40B4-BE49-F238E27FC236}">
                  <a16:creationId xmlns:a16="http://schemas.microsoft.com/office/drawing/2014/main" id="{E22367B8-4DC6-9A41-8D79-3E3ED9826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50930" y="3981194"/>
              <a:ext cx="1028700" cy="2082800"/>
            </a:xfrm>
            <a:prstGeom prst="rect">
              <a:avLst/>
            </a:prstGeom>
          </p:spPr>
        </p:pic>
        <p:pic>
          <p:nvPicPr>
            <p:cNvPr id="14" name="Picture 13">
              <a:extLst>
                <a:ext uri="{FF2B5EF4-FFF2-40B4-BE49-F238E27FC236}">
                  <a16:creationId xmlns:a16="http://schemas.microsoft.com/office/drawing/2014/main" id="{8FBAFBB4-ACA2-F44E-A0DE-A680BB164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666472" y="3943094"/>
              <a:ext cx="1206500" cy="2120900"/>
            </a:xfrm>
            <a:prstGeom prst="rect">
              <a:avLst/>
            </a:prstGeom>
          </p:spPr>
        </p:pic>
      </p:grpSp>
      <p:pic>
        <p:nvPicPr>
          <p:cNvPr id="19" name="Picture 18">
            <a:extLst>
              <a:ext uri="{FF2B5EF4-FFF2-40B4-BE49-F238E27FC236}">
                <a16:creationId xmlns:a16="http://schemas.microsoft.com/office/drawing/2014/main" id="{BE83B81A-B058-E842-AC2A-B8AC316C0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3613" y="4196559"/>
            <a:ext cx="1066800" cy="1689100"/>
          </a:xfrm>
          <a:prstGeom prst="rect">
            <a:avLst/>
          </a:prstGeom>
        </p:spPr>
      </p:pic>
      <p:grpSp>
        <p:nvGrpSpPr>
          <p:cNvPr id="26" name="Group 25">
            <a:extLst>
              <a:ext uri="{FF2B5EF4-FFF2-40B4-BE49-F238E27FC236}">
                <a16:creationId xmlns:a16="http://schemas.microsoft.com/office/drawing/2014/main" id="{D975DCB1-1244-3242-B312-F4AC717FD510}"/>
              </a:ext>
            </a:extLst>
          </p:cNvPr>
          <p:cNvGrpSpPr/>
          <p:nvPr/>
        </p:nvGrpSpPr>
        <p:grpSpPr>
          <a:xfrm>
            <a:off x="1038230" y="1497951"/>
            <a:ext cx="2695042" cy="2095500"/>
            <a:chOff x="1038230" y="1497951"/>
            <a:chExt cx="2695042" cy="2095500"/>
          </a:xfrm>
        </p:grpSpPr>
        <p:pic>
          <p:nvPicPr>
            <p:cNvPr id="17" name="Picture 16">
              <a:extLst>
                <a:ext uri="{FF2B5EF4-FFF2-40B4-BE49-F238E27FC236}">
                  <a16:creationId xmlns:a16="http://schemas.microsoft.com/office/drawing/2014/main" id="{67A88F44-1550-1947-A3F8-B700823B02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8230" y="1497951"/>
              <a:ext cx="1054100" cy="2095500"/>
            </a:xfrm>
            <a:prstGeom prst="rect">
              <a:avLst/>
            </a:prstGeom>
          </p:spPr>
        </p:pic>
        <p:pic>
          <p:nvPicPr>
            <p:cNvPr id="21" name="Picture 20">
              <a:extLst>
                <a:ext uri="{FF2B5EF4-FFF2-40B4-BE49-F238E27FC236}">
                  <a16:creationId xmlns:a16="http://schemas.microsoft.com/office/drawing/2014/main" id="{24FCB5C1-62C4-004E-8936-468E6CC310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66472" y="1523351"/>
              <a:ext cx="1066800" cy="2070100"/>
            </a:xfrm>
            <a:prstGeom prst="rect">
              <a:avLst/>
            </a:prstGeom>
          </p:spPr>
        </p:pic>
      </p:grpSp>
      <p:pic>
        <p:nvPicPr>
          <p:cNvPr id="25" name="Picture 24">
            <a:extLst>
              <a:ext uri="{FF2B5EF4-FFF2-40B4-BE49-F238E27FC236}">
                <a16:creationId xmlns:a16="http://schemas.microsoft.com/office/drawing/2014/main" id="{493E6BBA-57A1-FC41-9445-8F1C4C8CDC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9292" y="1497951"/>
            <a:ext cx="1435100" cy="1701800"/>
          </a:xfrm>
          <a:prstGeom prst="rect">
            <a:avLst/>
          </a:prstGeom>
        </p:spPr>
      </p:pic>
      <p:pic>
        <p:nvPicPr>
          <p:cNvPr id="3" name="Picture 2">
            <a:extLst>
              <a:ext uri="{FF2B5EF4-FFF2-40B4-BE49-F238E27FC236}">
                <a16:creationId xmlns:a16="http://schemas.microsoft.com/office/drawing/2014/main" id="{15B9BDC9-1173-D44B-A8A1-DAF5038516A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23070" y="1658596"/>
            <a:ext cx="1270000" cy="1828800"/>
          </a:xfrm>
          <a:prstGeom prst="rect">
            <a:avLst/>
          </a:prstGeom>
        </p:spPr>
      </p:pic>
      <p:pic>
        <p:nvPicPr>
          <p:cNvPr id="4" name="Picture 3">
            <a:extLst>
              <a:ext uri="{FF2B5EF4-FFF2-40B4-BE49-F238E27FC236}">
                <a16:creationId xmlns:a16="http://schemas.microsoft.com/office/drawing/2014/main" id="{4289C348-CE1A-6C48-841A-11E3E021361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83564" y="4069472"/>
            <a:ext cx="1120470" cy="1816187"/>
          </a:xfrm>
          <a:prstGeom prst="rect">
            <a:avLst/>
          </a:prstGeom>
        </p:spPr>
      </p:pic>
    </p:spTree>
    <p:extLst>
      <p:ext uri="{BB962C8B-B14F-4D97-AF65-F5344CB8AC3E}">
        <p14:creationId xmlns:p14="http://schemas.microsoft.com/office/powerpoint/2010/main" val="195436999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 calcmode="lin" valueType="num">
                                      <p:cBhvr>
                                        <p:cTn id="17" dur="500" fill="hold"/>
                                        <p:tgtEl>
                                          <p:spTgt spid="27"/>
                                        </p:tgtEl>
                                        <p:attrNameLst>
                                          <p:attrName>style.rotation</p:attrName>
                                        </p:attrNameLst>
                                      </p:cBhvr>
                                      <p:tavLst>
                                        <p:tav tm="0">
                                          <p:val>
                                            <p:fltVal val="360"/>
                                          </p:val>
                                        </p:tav>
                                        <p:tav tm="100000">
                                          <p:val>
                                            <p:fltVal val="0"/>
                                          </p:val>
                                        </p:tav>
                                      </p:tavLst>
                                    </p:anim>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 calcmode="lin" valueType="num">
                                      <p:cBhvr>
                                        <p:cTn id="25" dur="500" fill="hold"/>
                                        <p:tgtEl>
                                          <p:spTgt spid="25"/>
                                        </p:tgtEl>
                                        <p:attrNameLst>
                                          <p:attrName>style.rotation</p:attrName>
                                        </p:attrNameLst>
                                      </p:cBhvr>
                                      <p:tavLst>
                                        <p:tav tm="0">
                                          <p:val>
                                            <p:fltVal val="360"/>
                                          </p:val>
                                        </p:tav>
                                        <p:tav tm="100000">
                                          <p:val>
                                            <p:fltVal val="0"/>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 calcmode="lin" valueType="num">
                                      <p:cBhvr>
                                        <p:cTn id="41" dur="500" fill="hold"/>
                                        <p:tgtEl>
                                          <p:spTgt spid="3"/>
                                        </p:tgtEl>
                                        <p:attrNameLst>
                                          <p:attrName>style.rotation</p:attrName>
                                        </p:attrNameLst>
                                      </p:cBhvr>
                                      <p:tavLst>
                                        <p:tav tm="0">
                                          <p:val>
                                            <p:fltVal val="360"/>
                                          </p:val>
                                        </p:tav>
                                        <p:tav tm="100000">
                                          <p:val>
                                            <p:fltVal val="0"/>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 calcmode="lin" valueType="num">
                                      <p:cBhvr>
                                        <p:cTn id="49" dur="500" fill="hold"/>
                                        <p:tgtEl>
                                          <p:spTgt spid="19"/>
                                        </p:tgtEl>
                                        <p:attrNameLst>
                                          <p:attrName>style.rotation</p:attrName>
                                        </p:attrNameLst>
                                      </p:cBhvr>
                                      <p:tavLst>
                                        <p:tav tm="0">
                                          <p:val>
                                            <p:fltVal val="360"/>
                                          </p:val>
                                        </p:tav>
                                        <p:tav tm="100000">
                                          <p:val>
                                            <p:fltVal val="0"/>
                                          </p:val>
                                        </p:tav>
                                      </p:tavLst>
                                    </p:anim>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A8F305-290E-2640-8920-5009037394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2491" y="1845906"/>
            <a:ext cx="1854200" cy="1828800"/>
          </a:xfrm>
          <a:prstGeom prst="rect">
            <a:avLst/>
          </a:prstGeom>
        </p:spPr>
      </p:pic>
      <p:pic>
        <p:nvPicPr>
          <p:cNvPr id="4" name="Picture 3">
            <a:extLst>
              <a:ext uri="{FF2B5EF4-FFF2-40B4-BE49-F238E27FC236}">
                <a16:creationId xmlns:a16="http://schemas.microsoft.com/office/drawing/2014/main" id="{E938BC6D-F9BE-E34C-BF10-983C76DDF215}"/>
              </a:ext>
            </a:extLst>
          </p:cNvPr>
          <p:cNvPicPr>
            <a:picLocks noChangeAspect="1"/>
          </p:cNvPicPr>
          <p:nvPr/>
        </p:nvPicPr>
        <p:blipFill>
          <a:blip r:embed="rId4"/>
          <a:stretch>
            <a:fillRect/>
          </a:stretch>
        </p:blipFill>
        <p:spPr>
          <a:xfrm>
            <a:off x="3413382" y="1596074"/>
            <a:ext cx="2168841" cy="4577396"/>
          </a:xfrm>
          <a:prstGeom prst="rect">
            <a:avLst/>
          </a:prstGeom>
        </p:spPr>
      </p:pic>
      <p:pic>
        <p:nvPicPr>
          <p:cNvPr id="7" name="Picture 6">
            <a:extLst>
              <a:ext uri="{FF2B5EF4-FFF2-40B4-BE49-F238E27FC236}">
                <a16:creationId xmlns:a16="http://schemas.microsoft.com/office/drawing/2014/main" id="{3DADE4D9-DCD8-5248-BCED-BC2C9833F8BE}"/>
              </a:ext>
            </a:extLst>
          </p:cNvPr>
          <p:cNvPicPr>
            <a:picLocks noChangeAspect="1"/>
          </p:cNvPicPr>
          <p:nvPr/>
        </p:nvPicPr>
        <p:blipFill>
          <a:blip r:embed="rId5"/>
          <a:stretch>
            <a:fillRect/>
          </a:stretch>
        </p:blipFill>
        <p:spPr>
          <a:xfrm>
            <a:off x="3413382" y="1356360"/>
            <a:ext cx="2317235" cy="4817110"/>
          </a:xfrm>
          <a:prstGeom prst="rect">
            <a:avLst/>
          </a:prstGeom>
        </p:spPr>
      </p:pic>
      <p:pic>
        <p:nvPicPr>
          <p:cNvPr id="8" name="Picture 7">
            <a:extLst>
              <a:ext uri="{FF2B5EF4-FFF2-40B4-BE49-F238E27FC236}">
                <a16:creationId xmlns:a16="http://schemas.microsoft.com/office/drawing/2014/main" id="{C1B0BFCF-17C5-A443-B39C-CFA59826765C}"/>
              </a:ext>
            </a:extLst>
          </p:cNvPr>
          <p:cNvPicPr>
            <a:picLocks noChangeAspect="1"/>
          </p:cNvPicPr>
          <p:nvPr/>
        </p:nvPicPr>
        <p:blipFill>
          <a:blip r:embed="rId6"/>
          <a:stretch>
            <a:fillRect/>
          </a:stretch>
        </p:blipFill>
        <p:spPr>
          <a:xfrm rot="1671628">
            <a:off x="1887221" y="1534357"/>
            <a:ext cx="889000" cy="1790700"/>
          </a:xfrm>
          <a:prstGeom prst="rect">
            <a:avLst/>
          </a:prstGeom>
        </p:spPr>
      </p:pic>
      <p:pic>
        <p:nvPicPr>
          <p:cNvPr id="19" name="Picture 18">
            <a:extLst>
              <a:ext uri="{FF2B5EF4-FFF2-40B4-BE49-F238E27FC236}">
                <a16:creationId xmlns:a16="http://schemas.microsoft.com/office/drawing/2014/main" id="{58D6864D-D5A9-1846-AAD9-F7BF1FE300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1" name="Picture 20">
            <a:extLst>
              <a:ext uri="{FF2B5EF4-FFF2-40B4-BE49-F238E27FC236}">
                <a16:creationId xmlns:a16="http://schemas.microsoft.com/office/drawing/2014/main" id="{17F51EF3-9A85-A844-A1D3-62FF137C98D6}"/>
              </a:ext>
            </a:extLst>
          </p:cNvPr>
          <p:cNvPicPr>
            <a:picLocks noChangeAspect="1"/>
          </p:cNvPicPr>
          <p:nvPr/>
        </p:nvPicPr>
        <p:blipFill>
          <a:blip r:embed="rId8"/>
          <a:stretch>
            <a:fillRect/>
          </a:stretch>
        </p:blipFill>
        <p:spPr>
          <a:xfrm>
            <a:off x="-2594719" y="4186983"/>
            <a:ext cx="2594718" cy="1527536"/>
          </a:xfrm>
          <a:prstGeom prst="rect">
            <a:avLst/>
          </a:prstGeom>
        </p:spPr>
      </p:pic>
      <p:pic>
        <p:nvPicPr>
          <p:cNvPr id="20" name="Picture 19" descr="stock-vector-vector-moon-158924234.psd">
            <a:extLst>
              <a:ext uri="{FF2B5EF4-FFF2-40B4-BE49-F238E27FC236}">
                <a16:creationId xmlns:a16="http://schemas.microsoft.com/office/drawing/2014/main" id="{D751F5E5-45BF-1F4B-A935-8064863ACD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83338" y="1555853"/>
            <a:ext cx="3025712" cy="3025712"/>
          </a:xfrm>
          <a:prstGeom prst="rect">
            <a:avLst/>
          </a:prstGeom>
        </p:spPr>
      </p:pic>
      <p:sp>
        <p:nvSpPr>
          <p:cNvPr id="6" name="Title 3"/>
          <p:cNvSpPr>
            <a:spLocks noGrp="1"/>
          </p:cNvSpPr>
          <p:nvPr>
            <p:ph type="title" idx="4294967295"/>
          </p:nvPr>
        </p:nvSpPr>
        <p:spPr>
          <a:xfrm>
            <a:off x="0" y="2726"/>
            <a:ext cx="9144000" cy="1214438"/>
          </a:xfrm>
        </p:spPr>
        <p:txBody>
          <a:bodyPr>
            <a:normAutofit/>
          </a:bodyPr>
          <a:lstStyle/>
          <a:p>
            <a:pPr algn="ctr"/>
            <a:r>
              <a:rPr lang="en-AU" spc="0">
                <a:latin typeface="VAG Rundschrift D" pitchFamily="2" charset="77"/>
                <a:ea typeface="VAG Rounded" charset="0"/>
                <a:cs typeface="VAG Rounded" charset="0"/>
              </a:rPr>
              <a:t>Being Different</a:t>
            </a:r>
          </a:p>
        </p:txBody>
      </p:sp>
      <p:pic>
        <p:nvPicPr>
          <p:cNvPr id="9" name="Picture 8">
            <a:extLst>
              <a:ext uri="{FF2B5EF4-FFF2-40B4-BE49-F238E27FC236}">
                <a16:creationId xmlns:a16="http://schemas.microsoft.com/office/drawing/2014/main" id="{60F0655C-6870-F948-BB8B-F474A5825CF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03735" y="1845906"/>
            <a:ext cx="3368264" cy="4278767"/>
          </a:xfrm>
          <a:prstGeom prst="rect">
            <a:avLst/>
          </a:prstGeom>
        </p:spPr>
      </p:pic>
    </p:spTree>
    <p:extLst>
      <p:ext uri="{BB962C8B-B14F-4D97-AF65-F5344CB8AC3E}">
        <p14:creationId xmlns:p14="http://schemas.microsoft.com/office/powerpoint/2010/main" val="40770019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3" presetClass="emph" presetSubtype="2" fill="hold" grpId="0" nodeType="withEffect">
                                  <p:stCondLst>
                                    <p:cond delay="0"/>
                                  </p:stCondLst>
                                  <p:childTnLst>
                                    <p:animClr clrSpc="rgb" dir="cw">
                                      <p:cBhvr override="childStyle">
                                        <p:cTn id="34" dur="500" fill="hold"/>
                                        <p:tgtEl>
                                          <p:spTgt spid="6"/>
                                        </p:tgtEl>
                                        <p:attrNameLst>
                                          <p:attrName>style.color</p:attrName>
                                        </p:attrNameLst>
                                      </p:cBhvr>
                                      <p:to>
                                        <a:schemeClr val="bg1"/>
                                      </p:to>
                                    </p:animClr>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4" presetClass="path" presetSubtype="0" accel="50000" decel="50000" fill="hold" nodeType="clickEffect">
                                  <p:stCondLst>
                                    <p:cond delay="0"/>
                                  </p:stCondLst>
                                  <p:childTnLst>
                                    <p:animMotion origin="layout" path="M -0.01198 0.05764 L 0.35104 -0.20648 C 0.42656 -0.2625 0.54479 -0.32708 0.67153 -0.38102 C 0.8158 -0.44398 0.93385 -0.48241 1.01997 -0.49537 L 1.43108 -0.56667 " pathEditMode="relative" rAng="20520000" ptsTypes="AAAAA">
                                      <p:cBhvr>
                                        <p:cTn id="42" dur="3000" fill="hold"/>
                                        <p:tgtEl>
                                          <p:spTgt spid="21"/>
                                        </p:tgtEl>
                                        <p:attrNameLst>
                                          <p:attrName>ppt_x</p:attrName>
                                          <p:attrName>ppt_y</p:attrName>
                                        </p:attrNameLst>
                                      </p:cBhvr>
                                      <p:rCtr x="70573" y="-37662"/>
                                    </p:animMotion>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xit" presetSubtype="544" fill="hold" nodeType="clickEffect">
                                  <p:stCondLst>
                                    <p:cond delay="0"/>
                                  </p:stCondLst>
                                  <p:childTnLst>
                                    <p:anim calcmode="lin" valueType="num">
                                      <p:cBhvr>
                                        <p:cTn id="52" dur="500"/>
                                        <p:tgtEl>
                                          <p:spTgt spid="9"/>
                                        </p:tgtEl>
                                        <p:attrNameLst>
                                          <p:attrName>ppt_w</p:attrName>
                                        </p:attrNameLst>
                                      </p:cBhvr>
                                      <p:tavLst>
                                        <p:tav tm="0">
                                          <p:val>
                                            <p:strVal val="ppt_w"/>
                                          </p:val>
                                        </p:tav>
                                        <p:tav tm="100000">
                                          <p:val>
                                            <p:fltVal val="0"/>
                                          </p:val>
                                        </p:tav>
                                      </p:tavLst>
                                    </p:anim>
                                    <p:anim calcmode="lin" valueType="num">
                                      <p:cBhvr>
                                        <p:cTn id="53" dur="500"/>
                                        <p:tgtEl>
                                          <p:spTgt spid="9"/>
                                        </p:tgtEl>
                                        <p:attrNameLst>
                                          <p:attrName>ppt_h</p:attrName>
                                        </p:attrNameLst>
                                      </p:cBhvr>
                                      <p:tavLst>
                                        <p:tav tm="0">
                                          <p:val>
                                            <p:strVal val="ppt_h"/>
                                          </p:val>
                                        </p:tav>
                                        <p:tav tm="100000">
                                          <p:val>
                                            <p:fltVal val="0"/>
                                          </p:val>
                                        </p:tav>
                                      </p:tavLst>
                                    </p:anim>
                                    <p:animEffect transition="out" filter="fade">
                                      <p:cBhvr>
                                        <p:cTn id="54" dur="500"/>
                                        <p:tgtEl>
                                          <p:spTgt spid="9"/>
                                        </p:tgtEl>
                                      </p:cBhvr>
                                    </p:animEffect>
                                    <p:anim calcmode="lin" valueType="num">
                                      <p:cBhvr>
                                        <p:cTn id="55" dur="500"/>
                                        <p:tgtEl>
                                          <p:spTgt spid="9"/>
                                        </p:tgtEl>
                                        <p:attrNameLst>
                                          <p:attrName>ppt_x</p:attrName>
                                        </p:attrNameLst>
                                      </p:cBhvr>
                                      <p:tavLst>
                                        <p:tav tm="0">
                                          <p:val>
                                            <p:strVal val="ppt_x"/>
                                          </p:val>
                                        </p:tav>
                                        <p:tav tm="100000">
                                          <p:val>
                                            <p:fltVal val="0.5"/>
                                          </p:val>
                                        </p:tav>
                                      </p:tavLst>
                                    </p:anim>
                                    <p:anim calcmode="lin" valueType="num">
                                      <p:cBhvr>
                                        <p:cTn id="56" dur="500"/>
                                        <p:tgtEl>
                                          <p:spTgt spid="9"/>
                                        </p:tgtEl>
                                        <p:attrNameLst>
                                          <p:attrName>ppt_y</p:attrName>
                                        </p:attrNameLst>
                                      </p:cBhvr>
                                      <p:tavLst>
                                        <p:tav tm="0">
                                          <p:val>
                                            <p:strVal val="ppt_y"/>
                                          </p:val>
                                        </p:tav>
                                        <p:tav tm="100000">
                                          <p:val>
                                            <p:fltVal val="0.5"/>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8D148-8CBE-4E4E-A9C8-CE8C1F1D11B0}"/>
              </a:ext>
            </a:extLst>
          </p:cNvPr>
          <p:cNvPicPr>
            <a:picLocks noChangeAspect="1"/>
          </p:cNvPicPr>
          <p:nvPr/>
        </p:nvPicPr>
        <p:blipFill>
          <a:blip r:embed="rId3">
            <a:alphaModFix/>
            <a:lum bright="6000"/>
          </a:blip>
          <a:stretch>
            <a:fillRect/>
          </a:stretch>
        </p:blipFill>
        <p:spPr>
          <a:xfrm>
            <a:off x="1412814" y="1966735"/>
            <a:ext cx="6318371" cy="2938778"/>
          </a:xfrm>
          <a:prstGeom prst="rect">
            <a:avLst/>
          </a:prstGeom>
        </p:spPr>
      </p:pic>
      <p:pic>
        <p:nvPicPr>
          <p:cNvPr id="2" name="Picture 1">
            <a:extLst>
              <a:ext uri="{FF2B5EF4-FFF2-40B4-BE49-F238E27FC236}">
                <a16:creationId xmlns:a16="http://schemas.microsoft.com/office/drawing/2014/main" id="{6F09A042-CFE5-AE47-B2B2-3765EEABD6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1468" y="3866321"/>
            <a:ext cx="1215469" cy="2329118"/>
          </a:xfrm>
          <a:prstGeom prst="rect">
            <a:avLst/>
          </a:prstGeom>
        </p:spPr>
      </p:pic>
      <p:sp>
        <p:nvSpPr>
          <p:cNvPr id="16" name="Title 5"/>
          <p:cNvSpPr>
            <a:spLocks noGrp="1"/>
          </p:cNvSpPr>
          <p:nvPr>
            <p:ph type="title" idx="4294967295"/>
          </p:nvPr>
        </p:nvSpPr>
        <p:spPr>
          <a:xfrm>
            <a:off x="9525" y="322495"/>
            <a:ext cx="9144000" cy="1478605"/>
          </a:xfrm>
        </p:spPr>
        <p:txBody>
          <a:bodyPr>
            <a:normAutofit/>
          </a:bodyPr>
          <a:lstStyle/>
          <a:p>
            <a:pPr algn="ctr"/>
            <a:r>
              <a:rPr lang="en-AU" spc="0">
                <a:latin typeface="VAG Rundschrift D" pitchFamily="2" charset="77"/>
                <a:ea typeface="VAG Rounded" charset="0"/>
                <a:cs typeface="VAG Rounded" charset="0"/>
              </a:rPr>
              <a:t>Same-Different </a:t>
            </a:r>
            <a:br>
              <a:rPr lang="en-AU" spc="0">
                <a:latin typeface="VAG Rundschrift D" pitchFamily="2" charset="77"/>
                <a:ea typeface="VAG Rounded" charset="0"/>
                <a:cs typeface="VAG Rounded" charset="0"/>
              </a:rPr>
            </a:br>
            <a:r>
              <a:rPr lang="en-AU" spc="0">
                <a:latin typeface="VAG Rundschrift D" pitchFamily="2" charset="77"/>
                <a:ea typeface="VAG Rounded" charset="0"/>
                <a:cs typeface="VAG Rounded" charset="0"/>
              </a:rPr>
              <a:t>Primary School</a:t>
            </a:r>
          </a:p>
        </p:txBody>
      </p:sp>
      <p:pic>
        <p:nvPicPr>
          <p:cNvPr id="3" name="Picture 2">
            <a:extLst>
              <a:ext uri="{FF2B5EF4-FFF2-40B4-BE49-F238E27FC236}">
                <a16:creationId xmlns:a16="http://schemas.microsoft.com/office/drawing/2014/main" id="{1BA76636-5566-524D-B6D7-A5186A59CF43}"/>
              </a:ext>
            </a:extLst>
          </p:cNvPr>
          <p:cNvPicPr>
            <a:picLocks noChangeAspect="1"/>
          </p:cNvPicPr>
          <p:nvPr/>
        </p:nvPicPr>
        <p:blipFill>
          <a:blip r:embed="rId5"/>
          <a:stretch>
            <a:fillRect/>
          </a:stretch>
        </p:blipFill>
        <p:spPr>
          <a:xfrm>
            <a:off x="-2507894" y="2237026"/>
            <a:ext cx="2412763" cy="3653613"/>
          </a:xfrm>
          <a:prstGeom prst="rect">
            <a:avLst/>
          </a:prstGeom>
          <a:effectLst/>
        </p:spPr>
      </p:pic>
      <p:pic>
        <p:nvPicPr>
          <p:cNvPr id="6" name="Picture 5">
            <a:extLst>
              <a:ext uri="{FF2B5EF4-FFF2-40B4-BE49-F238E27FC236}">
                <a16:creationId xmlns:a16="http://schemas.microsoft.com/office/drawing/2014/main" id="{60F06EB8-3602-4C4F-B7F0-6DC1741DABBF}"/>
              </a:ext>
            </a:extLst>
          </p:cNvPr>
          <p:cNvPicPr>
            <a:picLocks noChangeAspect="1"/>
          </p:cNvPicPr>
          <p:nvPr/>
        </p:nvPicPr>
        <p:blipFill>
          <a:blip r:embed="rId6"/>
          <a:stretch>
            <a:fillRect/>
          </a:stretch>
        </p:blipFill>
        <p:spPr>
          <a:xfrm>
            <a:off x="1193244" y="4989877"/>
            <a:ext cx="1991798" cy="1205562"/>
          </a:xfrm>
          <a:prstGeom prst="rect">
            <a:avLst/>
          </a:prstGeom>
        </p:spPr>
      </p:pic>
    </p:spTree>
    <p:extLst>
      <p:ext uri="{BB962C8B-B14F-4D97-AF65-F5344CB8AC3E}">
        <p14:creationId xmlns:p14="http://schemas.microsoft.com/office/powerpoint/2010/main" val="32075070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111E-6 -2.59259E-6 L 0.65677 -2.59259E-6 " pathEditMode="relative" rAng="0" ptsTypes="AA">
                                      <p:cBhvr>
                                        <p:cTn id="21" dur="2000" fill="hold"/>
                                        <p:tgtEl>
                                          <p:spTgt spid="3"/>
                                        </p:tgtEl>
                                        <p:attrNameLst>
                                          <p:attrName>ppt_x</p:attrName>
                                          <p:attrName>ppt_y</p:attrName>
                                        </p:attrNameLst>
                                      </p:cBhvr>
                                      <p:rCtr x="3283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7295"/>
            <a:ext cx="7543800" cy="1450757"/>
          </a:xfrm>
        </p:spPr>
        <p:txBody>
          <a:bodyPr/>
          <a:lstStyle/>
          <a:p>
            <a:r>
              <a:rPr lang="en-AU" spc="0">
                <a:latin typeface="VAG Rundschrift D" pitchFamily="2" charset="77"/>
                <a:ea typeface="VAG Rounded" charset="0"/>
                <a:cs typeface="VAG Rounded" charset="0"/>
              </a:rPr>
              <a:t>School Song</a:t>
            </a:r>
          </a:p>
        </p:txBody>
      </p:sp>
      <p:sp>
        <p:nvSpPr>
          <p:cNvPr id="3" name="Content Placeholder 2"/>
          <p:cNvSpPr>
            <a:spLocks noGrp="1"/>
          </p:cNvSpPr>
          <p:nvPr>
            <p:ph idx="1"/>
          </p:nvPr>
        </p:nvSpPr>
        <p:spPr>
          <a:xfrm>
            <a:off x="822959" y="1682105"/>
            <a:ext cx="7543801" cy="4023360"/>
          </a:xfrm>
        </p:spPr>
        <p:txBody>
          <a:bodyPr>
            <a:normAutofit/>
          </a:bodyPr>
          <a:lstStyle/>
          <a:p>
            <a:pPr algn="ctr"/>
            <a:r>
              <a:rPr lang="en-AU" sz="5400">
                <a:solidFill>
                  <a:srgbClr val="0076BE"/>
                </a:solidFill>
                <a:latin typeface="Hapole Pencil" charset="0"/>
                <a:ea typeface="Hapole Pencil" charset="0"/>
                <a:cs typeface="Hapole Pencil" charset="0"/>
              </a:rPr>
              <a:t>Everyone s different </a:t>
            </a:r>
          </a:p>
          <a:p>
            <a:pPr algn="ctr"/>
            <a:r>
              <a:rPr lang="en-AU" sz="5400">
                <a:solidFill>
                  <a:srgbClr val="8869AE"/>
                </a:solidFill>
                <a:latin typeface="Hapole Pencil" charset="0"/>
                <a:ea typeface="Hapole Pencil" charset="0"/>
                <a:cs typeface="Hapole Pencil" charset="0"/>
              </a:rPr>
              <a:t>You know it s true,</a:t>
            </a:r>
          </a:p>
          <a:p>
            <a:pPr algn="ctr"/>
            <a:r>
              <a:rPr lang="en-AU" sz="5400">
                <a:solidFill>
                  <a:srgbClr val="65BD56"/>
                </a:solidFill>
                <a:latin typeface="Hapole Pencil" charset="0"/>
                <a:ea typeface="Hapole Pencil" charset="0"/>
                <a:cs typeface="Hapole Pencil" charset="0"/>
              </a:rPr>
              <a:t>On the inside they</a:t>
            </a:r>
          </a:p>
          <a:p>
            <a:pPr algn="ctr"/>
            <a:r>
              <a:rPr lang="en-AU" sz="5400">
                <a:solidFill>
                  <a:srgbClr val="FDB71A"/>
                </a:solidFill>
                <a:latin typeface="Hapole Pencil" charset="0"/>
                <a:ea typeface="Hapole Pencil" charset="0"/>
                <a:cs typeface="Hapole Pencil" charset="0"/>
              </a:rPr>
              <a:t>Are just like you!</a:t>
            </a:r>
          </a:p>
        </p:txBody>
      </p:sp>
      <p:sp>
        <p:nvSpPr>
          <p:cNvPr id="5" name="Rectangle 4">
            <a:extLst>
              <a:ext uri="{FF2B5EF4-FFF2-40B4-BE49-F238E27FC236}">
                <a16:creationId xmlns:a16="http://schemas.microsoft.com/office/drawing/2014/main" id="{A881B989-7A2A-4D98-B827-775D9FA2CD00}"/>
              </a:ext>
            </a:extLst>
          </p:cNvPr>
          <p:cNvSpPr/>
          <p:nvPr/>
        </p:nvSpPr>
        <p:spPr>
          <a:xfrm>
            <a:off x="5188156" y="2182362"/>
            <a:ext cx="32412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8869AE"/>
                </a:solidFill>
                <a:effectLst/>
                <a:uLnTx/>
                <a:uFillTx/>
                <a:latin typeface="Hapole Pencil" panose="02010101010101010101" pitchFamily="2" charset="-127"/>
                <a:ea typeface="Hapole Pencil" panose="02010101010101010101" pitchFamily="2" charset="-127"/>
                <a:cs typeface="+mn-cs"/>
              </a:rPr>
              <a:t>,</a:t>
            </a:r>
            <a:endParaRPr kumimoji="0" lang="en-US" sz="4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981BF2E-2F63-4CE6-AE0B-AB8D24389A0B}"/>
              </a:ext>
            </a:extLst>
          </p:cNvPr>
          <p:cNvSpPr/>
          <p:nvPr/>
        </p:nvSpPr>
        <p:spPr>
          <a:xfrm>
            <a:off x="4309785" y="1348884"/>
            <a:ext cx="32412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76BE"/>
                </a:solidFill>
                <a:effectLst/>
                <a:uLnTx/>
                <a:uFillTx/>
                <a:latin typeface="Hapole Pencil" panose="02010101010101010101" pitchFamily="2" charset="-127"/>
                <a:ea typeface="Hapole Pencil" panose="02010101010101010101" pitchFamily="2" charset="-127"/>
                <a:cs typeface="+mn-cs"/>
              </a:rPr>
              <a:t>,</a:t>
            </a:r>
            <a:endParaRPr kumimoji="0" lang="en-US" sz="4800" b="0" i="0" u="none" strike="noStrike" kern="1200" cap="none" spc="0" normalizeH="0" baseline="0" noProof="0">
              <a:ln>
                <a:noFill/>
              </a:ln>
              <a:solidFill>
                <a:srgbClr val="0076BE"/>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F0DDCCFA-65A0-FF49-A549-4FBC6E01B2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14" name="Picture 13">
            <a:extLst>
              <a:ext uri="{FF2B5EF4-FFF2-40B4-BE49-F238E27FC236}">
                <a16:creationId xmlns:a16="http://schemas.microsoft.com/office/drawing/2014/main" id="{ADE2C17F-CB2B-3943-AC5B-B5A61BCF9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172160243"/>
      </p:ext>
    </p:extLst>
  </p:cSld>
  <p:clrMapOvr>
    <a:masterClrMapping/>
  </p:clrMapOvr>
  <p:transition spd="med">
    <p:spli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6F3454-FAFD-B94C-96A0-3D101B9F07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0" y="1634974"/>
            <a:ext cx="9144000" cy="1449388"/>
          </a:xfrm>
        </p:spPr>
        <p:txBody>
          <a:bodyPr/>
          <a:lstStyle/>
          <a:p>
            <a:pPr algn="ctr"/>
            <a:r>
              <a:rPr lang="en-AU" spc="0">
                <a:latin typeface="VAG Rundschrift D" pitchFamily="2" charset="77"/>
                <a:ea typeface="VAG Rounded" charset="0"/>
                <a:cs typeface="VAG Rounded" charset="0"/>
              </a:rPr>
              <a:t>Physical Needs</a:t>
            </a:r>
          </a:p>
        </p:txBody>
      </p:sp>
      <p:sp>
        <p:nvSpPr>
          <p:cNvPr id="3" name="Title 1"/>
          <p:cNvSpPr txBox="1">
            <a:spLocks/>
          </p:cNvSpPr>
          <p:nvPr/>
        </p:nvSpPr>
        <p:spPr>
          <a:xfrm>
            <a:off x="460754" y="295627"/>
            <a:ext cx="3821790" cy="87178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AU" sz="4000">
              <a:latin typeface="Arial" panose="020B0604020202020204" pitchFamily="34" charset="0"/>
            </a:endParaRPr>
          </a:p>
        </p:txBody>
      </p:sp>
    </p:spTree>
    <p:extLst>
      <p:ext uri="{BB962C8B-B14F-4D97-AF65-F5344CB8AC3E}">
        <p14:creationId xmlns:p14="http://schemas.microsoft.com/office/powerpoint/2010/main" val="3825538935"/>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9577"/>
            <a:ext cx="9144000" cy="1177925"/>
          </a:xfrm>
        </p:spPr>
        <p:txBody>
          <a:bodyPr>
            <a:noAutofit/>
          </a:bodyPr>
          <a:lstStyle/>
          <a:p>
            <a:pPr algn="ctr"/>
            <a:r>
              <a:rPr lang="en-AU" spc="0">
                <a:latin typeface="VAG Rundschrift D" pitchFamily="2" charset="77"/>
                <a:ea typeface="VAG Rounded" charset="0"/>
                <a:cs typeface="VAG Rounded" charset="0"/>
              </a:rPr>
              <a:t>Physical Needs Activity</a:t>
            </a:r>
          </a:p>
        </p:txBody>
      </p:sp>
      <p:pic>
        <p:nvPicPr>
          <p:cNvPr id="15" name="Picture 14">
            <a:extLst>
              <a:ext uri="{FF2B5EF4-FFF2-40B4-BE49-F238E27FC236}">
                <a16:creationId xmlns:a16="http://schemas.microsoft.com/office/drawing/2014/main" id="{3BB5E6D2-6570-7745-A1A9-44F4E9B595DE}"/>
              </a:ext>
            </a:extLst>
          </p:cNvPr>
          <p:cNvPicPr>
            <a:picLocks noChangeAspect="1"/>
          </p:cNvPicPr>
          <p:nvPr/>
        </p:nvPicPr>
        <p:blipFill>
          <a:blip r:embed="rId3"/>
          <a:stretch>
            <a:fillRect/>
          </a:stretch>
        </p:blipFill>
        <p:spPr>
          <a:xfrm flipH="1">
            <a:off x="4289287" y="2573860"/>
            <a:ext cx="2052522" cy="3108104"/>
          </a:xfrm>
          <a:prstGeom prst="rect">
            <a:avLst/>
          </a:prstGeom>
          <a:effectLst/>
        </p:spPr>
      </p:pic>
      <p:pic>
        <p:nvPicPr>
          <p:cNvPr id="3" name="Picture 2">
            <a:extLst>
              <a:ext uri="{FF2B5EF4-FFF2-40B4-BE49-F238E27FC236}">
                <a16:creationId xmlns:a16="http://schemas.microsoft.com/office/drawing/2014/main" id="{133970ED-A712-9848-AB39-C9D702434078}"/>
              </a:ext>
            </a:extLst>
          </p:cNvPr>
          <p:cNvPicPr>
            <a:picLocks noChangeAspect="1"/>
          </p:cNvPicPr>
          <p:nvPr/>
        </p:nvPicPr>
        <p:blipFill>
          <a:blip r:embed="rId4"/>
          <a:stretch>
            <a:fillRect/>
          </a:stretch>
        </p:blipFill>
        <p:spPr>
          <a:xfrm>
            <a:off x="2885932" y="1594459"/>
            <a:ext cx="1686068" cy="3349655"/>
          </a:xfrm>
          <a:prstGeom prst="rect">
            <a:avLst/>
          </a:prstGeom>
        </p:spPr>
      </p:pic>
      <p:grpSp>
        <p:nvGrpSpPr>
          <p:cNvPr id="23" name="Group 22">
            <a:extLst>
              <a:ext uri="{FF2B5EF4-FFF2-40B4-BE49-F238E27FC236}">
                <a16:creationId xmlns:a16="http://schemas.microsoft.com/office/drawing/2014/main" id="{2D2B47B2-57BD-4441-BCB0-8ECDEF15B58C}"/>
              </a:ext>
            </a:extLst>
          </p:cNvPr>
          <p:cNvGrpSpPr/>
          <p:nvPr/>
        </p:nvGrpSpPr>
        <p:grpSpPr>
          <a:xfrm>
            <a:off x="340753" y="1594459"/>
            <a:ext cx="2402447" cy="1927860"/>
            <a:chOff x="340753" y="1847492"/>
            <a:chExt cx="2402447" cy="1927860"/>
          </a:xfrm>
        </p:grpSpPr>
        <p:sp>
          <p:nvSpPr>
            <p:cNvPr id="4" name="Rectangle 3">
              <a:extLst>
                <a:ext uri="{FF2B5EF4-FFF2-40B4-BE49-F238E27FC236}">
                  <a16:creationId xmlns:a16="http://schemas.microsoft.com/office/drawing/2014/main" id="{4ABBA8F1-F545-B046-870C-736C967DCB7A}"/>
                </a:ext>
              </a:extLst>
            </p:cNvPr>
            <p:cNvSpPr/>
            <p:nvPr/>
          </p:nvSpPr>
          <p:spPr>
            <a:xfrm>
              <a:off x="548640" y="1847492"/>
              <a:ext cx="1927860" cy="1927860"/>
            </a:xfrm>
            <a:prstGeom prst="rect">
              <a:avLst/>
            </a:prstGeom>
            <a:solidFill>
              <a:schemeClr val="bg1"/>
            </a:solidFill>
            <a:ln w="38100">
              <a:solidFill>
                <a:srgbClr val="E1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a:extLst>
                <a:ext uri="{FF2B5EF4-FFF2-40B4-BE49-F238E27FC236}">
                  <a16:creationId xmlns:a16="http://schemas.microsoft.com/office/drawing/2014/main" id="{C695F752-A01D-E546-BBDE-539BAB77A2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753" y="2476165"/>
              <a:ext cx="2402447" cy="952835"/>
            </a:xfrm>
            <a:prstGeom prst="rect">
              <a:avLst/>
            </a:prstGeom>
          </p:spPr>
        </p:pic>
      </p:grpSp>
      <p:grpSp>
        <p:nvGrpSpPr>
          <p:cNvPr id="22" name="Group 21">
            <a:extLst>
              <a:ext uri="{FF2B5EF4-FFF2-40B4-BE49-F238E27FC236}">
                <a16:creationId xmlns:a16="http://schemas.microsoft.com/office/drawing/2014/main" id="{C55CC35D-B30B-5840-B3CC-03DF565C8A30}"/>
              </a:ext>
            </a:extLst>
          </p:cNvPr>
          <p:cNvGrpSpPr/>
          <p:nvPr/>
        </p:nvGrpSpPr>
        <p:grpSpPr>
          <a:xfrm>
            <a:off x="6553200" y="1594459"/>
            <a:ext cx="1927860" cy="1927860"/>
            <a:chOff x="6553200" y="1847492"/>
            <a:chExt cx="1927860" cy="1927860"/>
          </a:xfrm>
        </p:grpSpPr>
        <p:sp>
          <p:nvSpPr>
            <p:cNvPr id="20" name="Rectangle 19">
              <a:extLst>
                <a:ext uri="{FF2B5EF4-FFF2-40B4-BE49-F238E27FC236}">
                  <a16:creationId xmlns:a16="http://schemas.microsoft.com/office/drawing/2014/main" id="{61EAA136-A6E9-ED44-BD55-EF55506B65C4}"/>
                </a:ext>
              </a:extLst>
            </p:cNvPr>
            <p:cNvSpPr/>
            <p:nvPr/>
          </p:nvSpPr>
          <p:spPr>
            <a:xfrm>
              <a:off x="6553200" y="1847492"/>
              <a:ext cx="1927860" cy="1927860"/>
            </a:xfrm>
            <a:prstGeom prst="rect">
              <a:avLst/>
            </a:prstGeom>
            <a:solidFill>
              <a:schemeClr val="bg1"/>
            </a:solidFill>
            <a:ln w="38100">
              <a:solidFill>
                <a:srgbClr val="E1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a:extLst>
                <a:ext uri="{FF2B5EF4-FFF2-40B4-BE49-F238E27FC236}">
                  <a16:creationId xmlns:a16="http://schemas.microsoft.com/office/drawing/2014/main" id="{9AB64DE6-E7A7-814C-A84D-0D8CC1D2D2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3880" y="2186940"/>
              <a:ext cx="846500" cy="1242060"/>
            </a:xfrm>
            <a:prstGeom prst="rect">
              <a:avLst/>
            </a:prstGeom>
          </p:spPr>
        </p:pic>
      </p:grpSp>
      <p:grpSp>
        <p:nvGrpSpPr>
          <p:cNvPr id="24" name="Group 23">
            <a:extLst>
              <a:ext uri="{FF2B5EF4-FFF2-40B4-BE49-F238E27FC236}">
                <a16:creationId xmlns:a16="http://schemas.microsoft.com/office/drawing/2014/main" id="{4D50423E-75B3-7943-B82E-C3C9BAB2C6C9}"/>
              </a:ext>
            </a:extLst>
          </p:cNvPr>
          <p:cNvGrpSpPr/>
          <p:nvPr/>
        </p:nvGrpSpPr>
        <p:grpSpPr>
          <a:xfrm>
            <a:off x="548640" y="3724607"/>
            <a:ext cx="1927860" cy="1927860"/>
            <a:chOff x="548640" y="3977640"/>
            <a:chExt cx="1927860" cy="1927860"/>
          </a:xfrm>
        </p:grpSpPr>
        <p:sp>
          <p:nvSpPr>
            <p:cNvPr id="19" name="Rectangle 18">
              <a:extLst>
                <a:ext uri="{FF2B5EF4-FFF2-40B4-BE49-F238E27FC236}">
                  <a16:creationId xmlns:a16="http://schemas.microsoft.com/office/drawing/2014/main" id="{84ACF681-4EE5-774D-972B-2A7F010FFF5E}"/>
                </a:ext>
              </a:extLst>
            </p:cNvPr>
            <p:cNvSpPr/>
            <p:nvPr/>
          </p:nvSpPr>
          <p:spPr>
            <a:xfrm>
              <a:off x="548640" y="3977640"/>
              <a:ext cx="1927860" cy="1927860"/>
            </a:xfrm>
            <a:prstGeom prst="rect">
              <a:avLst/>
            </a:prstGeom>
            <a:solidFill>
              <a:schemeClr val="bg1"/>
            </a:solidFill>
            <a:ln w="38100">
              <a:solidFill>
                <a:srgbClr val="E1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a:extLst>
                <a:ext uri="{FF2B5EF4-FFF2-40B4-BE49-F238E27FC236}">
                  <a16:creationId xmlns:a16="http://schemas.microsoft.com/office/drawing/2014/main" id="{AAD81110-0269-D24D-8E94-17A7068BF86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440" y="4260532"/>
              <a:ext cx="1750060" cy="1362075"/>
            </a:xfrm>
            <a:prstGeom prst="rect">
              <a:avLst/>
            </a:prstGeom>
          </p:spPr>
        </p:pic>
      </p:grpSp>
      <p:grpSp>
        <p:nvGrpSpPr>
          <p:cNvPr id="25" name="Group 24">
            <a:extLst>
              <a:ext uri="{FF2B5EF4-FFF2-40B4-BE49-F238E27FC236}">
                <a16:creationId xmlns:a16="http://schemas.microsoft.com/office/drawing/2014/main" id="{4CB674B0-DA4D-9F4D-B48F-E3B163C4F333}"/>
              </a:ext>
            </a:extLst>
          </p:cNvPr>
          <p:cNvGrpSpPr/>
          <p:nvPr/>
        </p:nvGrpSpPr>
        <p:grpSpPr>
          <a:xfrm>
            <a:off x="6553200" y="3724607"/>
            <a:ext cx="1927860" cy="2324100"/>
            <a:chOff x="6553200" y="3977640"/>
            <a:chExt cx="1927860" cy="2324100"/>
          </a:xfrm>
        </p:grpSpPr>
        <p:sp>
          <p:nvSpPr>
            <p:cNvPr id="21" name="Rectangle 20">
              <a:extLst>
                <a:ext uri="{FF2B5EF4-FFF2-40B4-BE49-F238E27FC236}">
                  <a16:creationId xmlns:a16="http://schemas.microsoft.com/office/drawing/2014/main" id="{72393DFB-3F01-D740-8AC0-2523A1FD9E09}"/>
                </a:ext>
              </a:extLst>
            </p:cNvPr>
            <p:cNvSpPr/>
            <p:nvPr/>
          </p:nvSpPr>
          <p:spPr>
            <a:xfrm>
              <a:off x="6553200" y="3977640"/>
              <a:ext cx="1927860" cy="1927860"/>
            </a:xfrm>
            <a:prstGeom prst="rect">
              <a:avLst/>
            </a:prstGeom>
            <a:solidFill>
              <a:schemeClr val="bg1"/>
            </a:solidFill>
            <a:ln w="38100">
              <a:solidFill>
                <a:srgbClr val="E1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8" name="Picture 7">
              <a:extLst>
                <a:ext uri="{FF2B5EF4-FFF2-40B4-BE49-F238E27FC236}">
                  <a16:creationId xmlns:a16="http://schemas.microsoft.com/office/drawing/2014/main" id="{4888D62B-2AAE-0D4D-83BF-EF7447BFD8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82489" y="4114800"/>
              <a:ext cx="1269282" cy="2186940"/>
            </a:xfrm>
            <a:prstGeom prst="rect">
              <a:avLst/>
            </a:prstGeom>
          </p:spPr>
        </p:pic>
      </p:grpSp>
    </p:spTree>
    <p:extLst>
      <p:ext uri="{BB962C8B-B14F-4D97-AF65-F5344CB8AC3E}">
        <p14:creationId xmlns:p14="http://schemas.microsoft.com/office/powerpoint/2010/main" val="42732643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2356A2-A355-C04F-8AB8-D43DCA3775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idx="4294967295"/>
          </p:nvPr>
        </p:nvSpPr>
        <p:spPr>
          <a:xfrm>
            <a:off x="0" y="444694"/>
            <a:ext cx="9144000" cy="1449388"/>
          </a:xfrm>
        </p:spPr>
        <p:txBody>
          <a:bodyPr/>
          <a:lstStyle/>
          <a:p>
            <a:pPr algn="ctr"/>
            <a:r>
              <a:rPr lang="en-AU" spc="0">
                <a:latin typeface="VAG Rundschrift D" pitchFamily="2" charset="77"/>
                <a:ea typeface="VAG Rounded" charset="0"/>
                <a:cs typeface="VAG Rounded" charset="0"/>
              </a:rPr>
              <a:t>Emotional Needs</a:t>
            </a:r>
          </a:p>
        </p:txBody>
      </p:sp>
    </p:spTree>
    <p:extLst>
      <p:ext uri="{BB962C8B-B14F-4D97-AF65-F5344CB8AC3E}">
        <p14:creationId xmlns:p14="http://schemas.microsoft.com/office/powerpoint/2010/main" val="3078618609"/>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13878"/>
            <a:ext cx="9144000" cy="1292225"/>
          </a:xfrm>
        </p:spPr>
        <p:txBody>
          <a:bodyPr>
            <a:noAutofit/>
          </a:bodyPr>
          <a:lstStyle/>
          <a:p>
            <a:pPr algn="ctr"/>
            <a:r>
              <a:rPr lang="en-AU" spc="0">
                <a:latin typeface="VAG Rundschrift D" pitchFamily="2" charset="77"/>
                <a:ea typeface="VAG Rounded" charset="0"/>
                <a:cs typeface="VAG Rounded" charset="0"/>
              </a:rPr>
              <a:t>Emotional Needs Activity</a:t>
            </a:r>
          </a:p>
        </p:txBody>
      </p:sp>
      <p:pic>
        <p:nvPicPr>
          <p:cNvPr id="7" name="Picture 6">
            <a:extLst>
              <a:ext uri="{FF2B5EF4-FFF2-40B4-BE49-F238E27FC236}">
                <a16:creationId xmlns:a16="http://schemas.microsoft.com/office/drawing/2014/main" id="{076A71B8-5437-9847-9A7D-EA3F6E00617D}"/>
              </a:ext>
            </a:extLst>
          </p:cNvPr>
          <p:cNvPicPr>
            <a:picLocks noChangeAspect="1"/>
          </p:cNvPicPr>
          <p:nvPr/>
        </p:nvPicPr>
        <p:blipFill>
          <a:blip r:embed="rId3"/>
          <a:stretch>
            <a:fillRect/>
          </a:stretch>
        </p:blipFill>
        <p:spPr>
          <a:xfrm>
            <a:off x="3829050" y="3007934"/>
            <a:ext cx="1485900" cy="1485900"/>
          </a:xfrm>
          <a:prstGeom prst="rect">
            <a:avLst/>
          </a:prstGeom>
        </p:spPr>
      </p:pic>
      <p:pic>
        <p:nvPicPr>
          <p:cNvPr id="10" name="Picture 9">
            <a:extLst>
              <a:ext uri="{FF2B5EF4-FFF2-40B4-BE49-F238E27FC236}">
                <a16:creationId xmlns:a16="http://schemas.microsoft.com/office/drawing/2014/main" id="{CB5A8033-9642-4F4D-A666-7201CB6F58CD}"/>
              </a:ext>
            </a:extLst>
          </p:cNvPr>
          <p:cNvPicPr>
            <a:picLocks noChangeAspect="1"/>
          </p:cNvPicPr>
          <p:nvPr/>
        </p:nvPicPr>
        <p:blipFill>
          <a:blip r:embed="rId4"/>
          <a:stretch>
            <a:fillRect/>
          </a:stretch>
        </p:blipFill>
        <p:spPr>
          <a:xfrm>
            <a:off x="3829050" y="3007934"/>
            <a:ext cx="1485900" cy="1485900"/>
          </a:xfrm>
          <a:prstGeom prst="rect">
            <a:avLst/>
          </a:prstGeom>
        </p:spPr>
      </p:pic>
      <p:pic>
        <p:nvPicPr>
          <p:cNvPr id="13" name="Picture 12">
            <a:extLst>
              <a:ext uri="{FF2B5EF4-FFF2-40B4-BE49-F238E27FC236}">
                <a16:creationId xmlns:a16="http://schemas.microsoft.com/office/drawing/2014/main" id="{2EC48773-59E0-0B4A-AB07-319D1EDFB82D}"/>
              </a:ext>
            </a:extLst>
          </p:cNvPr>
          <p:cNvPicPr>
            <a:picLocks noChangeAspect="1"/>
          </p:cNvPicPr>
          <p:nvPr/>
        </p:nvPicPr>
        <p:blipFill>
          <a:blip r:embed="rId5"/>
          <a:stretch>
            <a:fillRect/>
          </a:stretch>
        </p:blipFill>
        <p:spPr>
          <a:xfrm>
            <a:off x="3829050" y="3007934"/>
            <a:ext cx="1485900" cy="1485900"/>
          </a:xfrm>
          <a:prstGeom prst="rect">
            <a:avLst/>
          </a:prstGeom>
        </p:spPr>
      </p:pic>
      <p:pic>
        <p:nvPicPr>
          <p:cNvPr id="17" name="Picture 16">
            <a:extLst>
              <a:ext uri="{FF2B5EF4-FFF2-40B4-BE49-F238E27FC236}">
                <a16:creationId xmlns:a16="http://schemas.microsoft.com/office/drawing/2014/main" id="{66C3F815-54AE-024E-B4E4-89E6C2D7CE49}"/>
              </a:ext>
            </a:extLst>
          </p:cNvPr>
          <p:cNvPicPr>
            <a:picLocks noChangeAspect="1"/>
          </p:cNvPicPr>
          <p:nvPr/>
        </p:nvPicPr>
        <p:blipFill>
          <a:blip r:embed="rId6"/>
          <a:stretch>
            <a:fillRect/>
          </a:stretch>
        </p:blipFill>
        <p:spPr>
          <a:xfrm>
            <a:off x="3829050" y="3007934"/>
            <a:ext cx="1485900" cy="1485900"/>
          </a:xfrm>
          <a:prstGeom prst="rect">
            <a:avLst/>
          </a:prstGeom>
        </p:spPr>
      </p:pic>
      <p:pic>
        <p:nvPicPr>
          <p:cNvPr id="18" name="Picture 17">
            <a:extLst>
              <a:ext uri="{FF2B5EF4-FFF2-40B4-BE49-F238E27FC236}">
                <a16:creationId xmlns:a16="http://schemas.microsoft.com/office/drawing/2014/main" id="{B5A9FD7C-42F9-8143-84D3-6E6563744F21}"/>
              </a:ext>
            </a:extLst>
          </p:cNvPr>
          <p:cNvPicPr>
            <a:picLocks noChangeAspect="1"/>
          </p:cNvPicPr>
          <p:nvPr/>
        </p:nvPicPr>
        <p:blipFill>
          <a:blip r:embed="rId7"/>
          <a:stretch>
            <a:fillRect/>
          </a:stretch>
        </p:blipFill>
        <p:spPr>
          <a:xfrm>
            <a:off x="3829050" y="3007934"/>
            <a:ext cx="1485900" cy="1485900"/>
          </a:xfrm>
          <a:prstGeom prst="rect">
            <a:avLst/>
          </a:prstGeom>
        </p:spPr>
      </p:pic>
      <p:pic>
        <p:nvPicPr>
          <p:cNvPr id="19" name="Picture 18">
            <a:extLst>
              <a:ext uri="{FF2B5EF4-FFF2-40B4-BE49-F238E27FC236}">
                <a16:creationId xmlns:a16="http://schemas.microsoft.com/office/drawing/2014/main" id="{DAD3528D-24AF-D54F-9659-165945EA750F}"/>
              </a:ext>
            </a:extLst>
          </p:cNvPr>
          <p:cNvPicPr>
            <a:picLocks noChangeAspect="1"/>
          </p:cNvPicPr>
          <p:nvPr/>
        </p:nvPicPr>
        <p:blipFill>
          <a:blip r:embed="rId8"/>
          <a:stretch>
            <a:fillRect/>
          </a:stretch>
        </p:blipFill>
        <p:spPr>
          <a:xfrm>
            <a:off x="3829050" y="3007934"/>
            <a:ext cx="1485900" cy="1485900"/>
          </a:xfrm>
          <a:prstGeom prst="rect">
            <a:avLst/>
          </a:prstGeom>
        </p:spPr>
      </p:pic>
      <p:pic>
        <p:nvPicPr>
          <p:cNvPr id="2" name="Picture 1">
            <a:extLst>
              <a:ext uri="{FF2B5EF4-FFF2-40B4-BE49-F238E27FC236}">
                <a16:creationId xmlns:a16="http://schemas.microsoft.com/office/drawing/2014/main" id="{46C3AC2F-7F65-2B48-A085-62AF860F863A}"/>
              </a:ext>
            </a:extLst>
          </p:cNvPr>
          <p:cNvPicPr>
            <a:picLocks noChangeAspect="1"/>
          </p:cNvPicPr>
          <p:nvPr/>
        </p:nvPicPr>
        <p:blipFill>
          <a:blip r:embed="rId9"/>
          <a:stretch>
            <a:fillRect/>
          </a:stretch>
        </p:blipFill>
        <p:spPr>
          <a:xfrm>
            <a:off x="6972300" y="3311788"/>
            <a:ext cx="1896616" cy="2364092"/>
          </a:xfrm>
          <a:prstGeom prst="rect">
            <a:avLst/>
          </a:prstGeom>
        </p:spPr>
      </p:pic>
      <p:pic>
        <p:nvPicPr>
          <p:cNvPr id="4" name="Picture 3">
            <a:extLst>
              <a:ext uri="{FF2B5EF4-FFF2-40B4-BE49-F238E27FC236}">
                <a16:creationId xmlns:a16="http://schemas.microsoft.com/office/drawing/2014/main" id="{4DE2042B-3A9A-0647-A731-C96A539A0F80}"/>
              </a:ext>
            </a:extLst>
          </p:cNvPr>
          <p:cNvPicPr>
            <a:picLocks noChangeAspect="1"/>
          </p:cNvPicPr>
          <p:nvPr/>
        </p:nvPicPr>
        <p:blipFill>
          <a:blip r:embed="rId10"/>
          <a:stretch>
            <a:fillRect/>
          </a:stretch>
        </p:blipFill>
        <p:spPr>
          <a:xfrm>
            <a:off x="275084" y="3311788"/>
            <a:ext cx="1896616" cy="2364092"/>
          </a:xfrm>
          <a:prstGeom prst="rect">
            <a:avLst/>
          </a:prstGeom>
        </p:spPr>
      </p:pic>
    </p:spTree>
    <p:extLst>
      <p:ext uri="{BB962C8B-B14F-4D97-AF65-F5344CB8AC3E}">
        <p14:creationId xmlns:p14="http://schemas.microsoft.com/office/powerpoint/2010/main" val="113454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313 0.00625 C 0.00295 0.00208 0.00278 -0.00185 0.00243 -0.00602 C 0.00191 -0.00972 0.00122 -0.01343 0.00069 -0.01713 C 0.00017 -0.02083 -0.00069 -0.02546 -0.00104 -0.0294 C -0.00156 -0.03588 -0.00174 -0.04282 -0.0026 -0.0493 C -0.00295 -0.05116 -0.00295 -0.05301 -0.00347 -0.05486 C -0.00382 -0.05625 -0.00469 -0.05694 -0.00521 -0.05833 C -0.00868 -0.06736 -0.00295 -0.05532 -0.00764 -0.06481 C -0.0092 -0.07338 -0.00747 -0.06528 -0.01094 -0.075 C -0.01562 -0.0875 -0.00937 -0.07407 -0.0151 -0.08495 C -0.01684 -0.08819 -0.0184 -0.09167 -0.02014 -0.09491 C -0.02066 -0.09606 -0.02118 -0.09722 -0.02187 -0.09815 C -0.02257 -0.0993 -0.02361 -0.10046 -0.02431 -0.10162 C -0.025 -0.10255 -0.02535 -0.10393 -0.02604 -0.10486 C -0.02691 -0.10625 -0.0283 -0.10694 -0.02934 -0.10833 C -0.03003 -0.10926 -0.03038 -0.11065 -0.0309 -0.11157 C -0.03194 -0.11319 -0.03333 -0.11435 -0.03437 -0.11597 C -0.03611 -0.11875 -0.03767 -0.12199 -0.03924 -0.125 L -0.04184 -0.1294 C -0.04236 -0.13148 -0.04271 -0.13403 -0.0434 -0.13611 C -0.0441 -0.1375 -0.04462 -0.13889 -0.04514 -0.14051 C -0.04583 -0.14259 -0.04687 -0.14722 -0.04687 -0.14722 C -0.04653 -0.15301 -0.04635 -0.15903 -0.04601 -0.16481 C -0.04583 -0.16643 -0.04566 -0.16805 -0.04514 -0.16944 C -0.04479 -0.1706 -0.04392 -0.17153 -0.0434 -0.17268 C -0.04306 -0.17384 -0.04306 -0.175 -0.04271 -0.17593 C -0.04149 -0.1787 -0.03906 -0.1838 -0.03681 -0.18611 C -0.03576 -0.18704 -0.03455 -0.18727 -0.03351 -0.18819 C -0.02778 -0.19305 -0.03264 -0.19051 -0.0276 -0.19259 L 0.00156 -0.19167 C 0.00764 -0.1912 0.01372 -0.18912 0.01979 -0.18819 C 0.02378 -0.18773 0.0276 -0.1875 0.0316 -0.18704 L 0.05156 -0.18935 C 0.05347 -0.18958 0.0592 -0.19074 0.06146 -0.19167 C 0.06319 -0.19213 0.06493 -0.19305 0.06649 -0.19375 C 0.06736 -0.19421 0.06823 -0.19421 0.0691 -0.19491 L 0.07153 -0.19722 C 0.07257 -0.1993 0.075 -0.20116 0.07483 -0.20393 C 0.07465 -0.20764 0.07465 -0.21134 0.07396 -0.21505 C 0.07378 -0.2162 0.07309 -0.21736 0.0724 -0.21829 C 0.07101 -0.21991 0.06806 -0.22153 0.06649 -0.22268 C 0.0651 -0.22384 0.06372 -0.225 0.06233 -0.22616 C 0.06163 -0.22662 0.06059 -0.22685 0.0599 -0.22708 C 0.05087 -0.23171 0.06042 -0.22755 0.05156 -0.23055 C 0.05069 -0.23079 0.04983 -0.23125 0.04896 -0.23171 C 0.04792 -0.23194 0.04688 -0.23241 0.04566 -0.23264 C 0.03872 -0.23241 0.03177 -0.23218 0.02483 -0.23171 C 0.02309 -0.23148 0.02153 -0.23079 0.01979 -0.23055 C 0.01788 -0.23009 0.01597 -0.22986 0.01406 -0.2294 C 0.01233 -0.22893 0.01076 -0.2287 0.00903 -0.22824 C 0.00712 -0.22778 0.00503 -0.22755 0.00313 -0.22708 C 0.00174 -0.22685 0.00035 -0.22639 -0.00104 -0.22616 C -0.00486 -0.22523 -0.00868 -0.2243 -0.01267 -0.22384 C -0.0151 -0.22338 -0.01771 -0.22315 -0.02014 -0.22268 C -0.03021 -0.22083 -0.01684 -0.22176 -0.03437 -0.21944 C -0.04687 -0.21782 -0.03993 -0.21852 -0.05521 -0.21713 L -0.11007 -0.21829 C -0.11493 -0.21852 -0.12049 -0.21782 -0.12517 -0.2206 C -0.12622 -0.22106 -0.12743 -0.22199 -0.12847 -0.22268 C -0.12899 -0.22384 -0.13003 -0.22477 -0.13021 -0.22616 C -0.13038 -0.22801 -0.12969 -0.22986 -0.12934 -0.23171 C -0.12899 -0.23333 -0.1283 -0.2375 -0.1276 -0.23935 C -0.12274 -0.2537 -0.12656 -0.24398 -0.12187 -0.25162 C -0.12118 -0.25255 -0.12083 -0.25393 -0.12014 -0.25486 C -0.11684 -0.25926 -0.11684 -0.25787 -0.11267 -0.26042 C -0.10694 -0.26435 -0.11406 -0.2618 -0.1059 -0.26389 C -0.10486 -0.26458 -0.10382 -0.26551 -0.1026 -0.26597 C -0.10052 -0.2669 -0.09149 -0.26805 -0.0901 -0.26829 C -0.08299 -0.26805 -0.05764 -0.26852 -0.04427 -0.26597 C -0.04323 -0.26574 -0.04219 -0.26528 -0.04097 -0.26505 C -0.03958 -0.26458 -0.03819 -0.26435 -0.03681 -0.26389 C -0.03576 -0.26343 -0.03455 -0.26296 -0.03351 -0.26273 C -0.03177 -0.26227 -0.03021 -0.26204 -0.02847 -0.26157 C -0.01979 -0.25949 -0.02847 -0.26157 -0.02101 -0.25949 C -0.01823 -0.25856 -0.01528 -0.25833 -0.01267 -0.25718 C -0.00069 -0.25185 -0.01319 -0.25718 -0.00434 -0.25393 C -0.00347 -0.25347 -0.0026 -0.25301 -0.00174 -0.25278 C -0.00017 -0.25231 0.00156 -0.25208 0.00313 -0.25162 C 0.00434 -0.25139 0.00538 -0.25069 0.0066 -0.25046 C 0.00816 -0.25 0.0099 -0.24977 0.01146 -0.2493 C 0.01267 -0.24907 0.01372 -0.24861 0.01493 -0.24838 C 0.01753 -0.24745 0.02049 -0.24676 0.02326 -0.24606 C 0.02465 -0.2456 0.02587 -0.24514 0.02743 -0.24491 C 0.02899 -0.24468 0.03073 -0.24421 0.03229 -0.24375 C 0.03316 -0.24352 0.03403 -0.24305 0.0349 -0.24282 C 0.03872 -0.2412 0.04497 -0.23981 0.04826 -0.23935 C 0.06181 -0.23773 0.05434 -0.23843 0.07066 -0.23727 C 0.08785 -0.2375 0.10521 -0.23727 0.1224 -0.23819 C 0.125 -0.23843 0.13003 -0.24005 0.13316 -0.24167 C 0.13455 -0.24236 0.13594 -0.24305 0.13733 -0.24375 C 0.13819 -0.24421 0.13906 -0.24468 0.13976 -0.24491 C 0.14184 -0.24699 0.14688 -0.25139 0.14896 -0.25486 C 0.15017 -0.25694 0.15243 -0.26157 0.15243 -0.26157 C 0.15174 -0.26991 0.15208 -0.27199 0.15069 -0.27824 C 0.15017 -0.28055 0.15052 -0.28356 0.14896 -0.28495 C 0.14635 -0.28727 0.14253 -0.29097 0.13976 -0.29167 C 0.13837 -0.2919 0.13698 -0.29236 0.13576 -0.29282 C 0.1349 -0.29305 0.13403 -0.29352 0.13316 -0.29375 C 0.1309 -0.29468 0.12882 -0.29537 0.12656 -0.29606 C 0.12535 -0.29653 0.12431 -0.29676 0.12326 -0.29722 C 0.1224 -0.29745 0.12153 -0.29815 0.12066 -0.29838 C 0.1184 -0.29884 0.11615 -0.29907 0.11406 -0.2993 L 0.0849 -0.29838 L 0.04983 -0.29722 C 0.0474 -0.29699 0.04479 -0.2963 0.04236 -0.29606 C 0.03819 -0.2956 0.03403 -0.29537 0.02986 -0.29491 L 0.01823 -0.29282 L 0.01233 -0.29167 L 0.00573 -0.29051 L -0.00017 -0.28935 C -0.00764 -0.28796 -0.0099 -0.28796 -0.0184 -0.28611 L -0.02344 -0.28495 L -0.03507 -0.28264 C -0.03681 -0.28194 -0.03837 -0.28102 -0.0401 -0.28055 C -0.04392 -0.2794 -0.05104 -0.27893 -0.05434 -0.27824 C -0.05712 -0.27778 -0.0599 -0.27662 -0.06267 -0.27616 C -0.06597 -0.27523 -0.06927 -0.27477 -0.07257 -0.27384 C -0.07396 -0.27338 -0.07535 -0.27292 -0.07674 -0.27268 C -0.07986 -0.27222 -0.08299 -0.27199 -0.08594 -0.27153 C -0.08802 -0.2713 -0.08993 -0.27083 -0.09184 -0.2706 L -0.09844 -0.26944 L -0.13021 -0.26505 C -0.13264 -0.26458 -0.13507 -0.26412 -0.13767 -0.26389 C -0.14236 -0.26343 -0.14705 -0.26319 -0.15174 -0.26273 C -0.15712 -0.26204 -0.16233 -0.26134 -0.16771 -0.26042 C -0.17014 -0.26018 -0.17257 -0.25949 -0.17517 -0.25949 C -0.18212 -0.2588 -0.18906 -0.25856 -0.19601 -0.25833 L -0.22934 -0.25949 C -0.23073 -0.25949 -0.23212 -0.26018 -0.23351 -0.26042 C -0.23646 -0.26111 -0.23958 -0.26134 -0.24271 -0.26157 C -0.25035 -0.26412 -0.2408 -0.26088 -0.25104 -0.26505 C -0.25208 -0.26528 -0.2533 -0.26551 -0.25434 -0.26597 C -0.25677 -0.26736 -0.25816 -0.26875 -0.26007 -0.2706 C -0.26094 -0.27245 -0.26163 -0.2743 -0.26267 -0.27616 C -0.26545 -0.28102 -0.26493 -0.27755 -0.26684 -0.28264 C -0.26736 -0.28426 -0.26823 -0.28912 -0.2684 -0.29051 C -0.26823 -0.29375 -0.26823 -0.29722 -0.26771 -0.30046 C -0.26736 -0.30185 -0.26649 -0.30278 -0.26597 -0.30393 C -0.26319 -0.31042 -0.2651 -0.30995 -0.25764 -0.31505 L -0.25104 -0.31944 C -0.24983 -0.32014 -0.24896 -0.3213 -0.24757 -0.32153 C -0.24618 -0.32199 -0.24479 -0.32222 -0.2434 -0.32268 C -0.24271 -0.32292 -0.24184 -0.32361 -0.24097 -0.32384 C -0.23906 -0.3243 -0.23715 -0.32454 -0.23507 -0.325 C -0.23125 -0.32662 -0.23229 -0.32639 -0.22674 -0.32708 C -0.22066 -0.32801 -0.20851 -0.3294 -0.20851 -0.3294 L -0.14757 -0.32824 C -0.14045 -0.32801 -0.12604 -0.32616 -0.12604 -0.32616 C -0.12431 -0.32569 -0.12274 -0.32523 -0.12101 -0.325 C -0.11458 -0.32384 -0.10816 -0.32338 -0.10174 -0.32268 L -0.09271 -0.32153 L -0.06684 -0.31944 L -0.05677 -0.31829 L -0.04514 -0.31713 C -0.04201 -0.3169 -0.03906 -0.31643 -0.03594 -0.31597 C -0.02639 -0.31343 -0.03819 -0.31643 -0.02517 -0.31389 C -0.02378 -0.31366 -0.0224 -0.31296 -0.02101 -0.31273 C -0.01858 -0.31227 -0.01597 -0.31204 -0.01354 -0.31157 C -0.0066 -0.30926 -0.01389 -0.31157 -0.0026 -0.30949 C -0.00122 -0.30903 0.00017 -0.3088 0.00156 -0.30833 C 0.00243 -0.3081 0.00313 -0.30741 0.00399 -0.30718 C 0.00625 -0.30671 0.00851 -0.30648 0.01076 -0.30602 C 0.01181 -0.30579 0.01285 -0.30509 0.01406 -0.30486 C 0.01684 -0.3044 0.01962 -0.30417 0.0224 -0.30393 C 0.02847 -0.30185 0.02448 -0.30301 0.03403 -0.30046 C 0.03542 -0.30023 0.03681 -0.29977 0.03819 -0.2993 L 0.04479 -0.29722 C 0.04601 -0.29676 0.04705 -0.29653 0.04826 -0.29606 C 0.04896 -0.2956 0.04983 -0.29537 0.05069 -0.29491 C 0.05295 -0.29421 0.05521 -0.29375 0.05729 -0.29282 C 0.05816 -0.29236 0.05903 -0.2919 0.0599 -0.29167 C 0.06198 -0.2912 0.06424 -0.29097 0.06649 -0.29051 C 0.07188 -0.28935 0.07101 -0.28889 0.07743 -0.28727 C 0.07882 -0.2868 0.08021 -0.28657 0.0816 -0.28611 C 0.08299 -0.28542 0.0842 -0.28426 0.08576 -0.2838 C 0.09392 -0.28079 0.08819 -0.28542 0.09896 -0.28055 C 0.10382 -0.27847 0.10538 -0.27755 0.11076 -0.27616 C 0.11215 -0.27569 0.11354 -0.27546 0.11476 -0.275 C 0.11563 -0.27477 0.11649 -0.27407 0.11736 -0.27384 C 0.11927 -0.27338 0.12118 -0.27315 0.12326 -0.27268 C 0.12431 -0.27245 0.12535 -0.27199 0.12656 -0.27153 C 0.12795 -0.2713 0.12934 -0.27083 0.13073 -0.2706 C 0.13229 -0.27014 0.13403 -0.26991 0.13576 -0.26944 C 0.13715 -0.26898 0.13837 -0.26852 0.13976 -0.26829 C 0.14236 -0.26782 0.14479 -0.26759 0.1474 -0.26713 C 0.15833 -0.26227 0.14601 -0.26736 0.15816 -0.26389 C 0.16007 -0.26319 0.16198 -0.26227 0.16406 -0.26157 C 0.16753 -0.26042 0.17031 -0.26018 0.17396 -0.25949 C 0.17569 -0.25903 0.17743 -0.2588 0.17899 -0.25833 C 0.18177 -0.25764 0.18455 -0.25648 0.18733 -0.25602 C 0.19201 -0.25509 0.19497 -0.25463 0.19983 -0.25393 C 0.2026 -0.25347 0.20538 -0.25301 0.20816 -0.25278 C 0.2099 -0.25208 0.21146 -0.25116 0.21319 -0.25046 C 0.21753 -0.24907 0.22431 -0.24884 0.22813 -0.24838 C 0.23038 -0.24792 0.23264 -0.24745 0.2349 -0.24722 C 0.23785 -0.24676 0.24097 -0.24653 0.2441 -0.24606 C 0.24931 -0.24537 0.25469 -0.24514 0.2599 -0.24375 C 0.26545 -0.24236 0.26458 -0.24236 0.27153 -0.24167 C 0.27535 -0.2412 0.27934 -0.24097 0.28316 -0.24051 L 0.29323 -0.23935 L 0.3316 -0.24051 C 0.33316 -0.24051 0.3349 -0.2412 0.33646 -0.24167 C 0.35469 -0.24491 0.33177 -0.24005 0.35399 -0.24491 L 0.35903 -0.24606 C 0.36076 -0.24653 0.36233 -0.24653 0.36406 -0.24722 C 0.36563 -0.24792 0.36736 -0.24884 0.3691 -0.2493 C 0.37066 -0.25 0.3724 -0.25 0.37396 -0.25046 C 0.38108 -0.25231 0.37535 -0.25093 0.38403 -0.25393 C 0.38542 -0.2544 0.38681 -0.2544 0.38819 -0.25486 C 0.39531 -0.25787 0.38976 -0.25602 0.39479 -0.25949 C 0.39566 -0.25995 0.39653 -0.26018 0.3974 -0.26042 L 0.40313 -0.26829 C 0.40399 -0.26944 0.40503 -0.27037 0.40573 -0.27153 C 0.4066 -0.27315 0.40729 -0.27477 0.40816 -0.27616 C 0.4092 -0.27755 0.41042 -0.27893 0.41146 -0.28055 C 0.41215 -0.28148 0.41267 -0.28264 0.41319 -0.2838 C 0.41441 -0.2868 0.41736 -0.29444 0.41823 -0.29838 C 0.41858 -0.3 0.41875 -0.30208 0.4191 -0.30393 C 0.41875 -0.30648 0.4184 -0.30903 0.41823 -0.31157 C 0.41719 -0.32292 0.41788 -0.31991 0.41649 -0.32824 C 0.4151 -0.33634 0.41632 -0.32917 0.41406 -0.33819 C 0.41372 -0.33981 0.41354 -0.34143 0.41319 -0.34282 C 0.41215 -0.34583 0.41128 -0.34884 0.4099 -0.35162 C 0.40938 -0.35278 0.40868 -0.3537 0.40816 -0.35486 C 0.40781 -0.35602 0.40781 -0.35741 0.40729 -0.35833 C 0.40677 -0.35926 0.40556 -0.35972 0.40486 -0.36065 C 0.40399 -0.36157 0.4033 -0.36296 0.40243 -0.36389 C 0.39983 -0.36667 0.39948 -0.36597 0.39653 -0.36829 C 0.39479 -0.36968 0.39323 -0.37153 0.39149 -0.37268 C 0.39045 -0.37361 0.38941 -0.3743 0.38819 -0.375 C 0.38472 -0.37685 0.38316 -0.37731 0.37986 -0.37824 C 0.37899 -0.37824 0.36753 -0.37893 0.36319 -0.37616 C 0.36233 -0.37546 0.36146 -0.37454 0.36076 -0.37384 C 0.36007 -0.37268 0.35938 -0.37176 0.35903 -0.3706 C 0.35833 -0.36829 0.35729 -0.36389 0.35729 -0.36389 C 0.35712 -0.35787 0.3566 -0.35208 0.3566 -0.34606 C 0.3566 -0.33565 0.35694 -0.32523 0.35729 -0.31505 C 0.35764 -0.30509 0.35816 -0.29583 0.35903 -0.28611 C 0.3592 -0.28356 0.35955 -0.28079 0.3599 -0.27824 C 0.36007 -0.27523 0.36042 -0.27245 0.36076 -0.26944 C 0.36094 -0.26713 0.36128 -0.26505 0.36146 -0.26273 C 0.36319 -0.24537 0.36146 -0.25741 0.36319 -0.24606 C 0.36354 -0.2419 0.36372 -0.23796 0.36406 -0.2338 C 0.36424 -0.23148 0.36458 -0.2294 0.36493 -0.22708 C 0.36545 -0.22083 0.36615 -0.20856 0.36649 -0.20278 C 0.36701 -0.18611 0.36823 -0.14329 0.36823 -0.1294 C 0.36823 -0.1118 0.36701 0.0206 0.36649 0.05185 C 0.36632 0.05926 0.36597 0.06667 0.36563 0.07407 C 0.36476 0.10139 0.36493 0.09352 0.36493 0.10972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
                                      <p:cBhvr>
                                        <p:cTn id="24" dur="6000" fill="hold"/>
                                        <p:tgtEl>
                                          <p:spTgt spid="7"/>
                                        </p:tgtEl>
                                        <p:attrNameLst>
                                          <p:attrName>ppt_x</p:attrName>
                                          <p:attrName>ppt_y</p:attrName>
                                        </p:attrNameLst>
                                      </p:cBhvr>
                                    </p:animMotion>
                                  </p:childTnLst>
                                  <p:subTnLst>
                                    <p:set>
                                      <p:cBhvr override="childStyle">
                                        <p:cTn dur="1" fill="hold" display="0" masterRel="sameClick" afterEffect="1">
                                          <p:stCondLst>
                                            <p:cond evt="end" delay="0">
                                              <p:tn val="23"/>
                                            </p:cond>
                                          </p:stCondLst>
                                        </p:cTn>
                                        <p:tgtEl>
                                          <p:spTgt spid="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156 0.00532 C 0.00069 -0.00093 0.00052 -0.00741 -0.00087 -0.01343 C -0.00243 -0.01991 -0.00382 -0.01945 -0.00677 -0.02245 C -0.00955 -0.02523 -0.01215 -0.0287 -0.0151 -0.03125 C -0.02066 -0.03588 -0.02135 -0.03681 -0.02674 -0.04005 C -0.02812 -0.04097 -0.02951 -0.0419 -0.0309 -0.04236 C -0.03281 -0.04306 -0.0349 -0.04306 -0.03681 -0.04352 C -0.04618 -0.04769 -0.03941 -0.04514 -0.06181 -0.04352 C -0.06458 -0.04329 -0.06736 -0.04282 -0.07014 -0.04236 L -0.07517 -0.04005 C -0.07587 -0.03982 -0.07674 -0.03958 -0.0776 -0.03912 C -0.07899 -0.0382 -0.08038 -0.03773 -0.08177 -0.03681 C -0.08299 -0.03588 -0.08385 -0.03449 -0.08507 -0.03357 C -0.08611 -0.03264 -0.08733 -0.03218 -0.08837 -0.03125 C -0.09045 -0.02963 -0.09184 -0.02824 -0.0934 -0.0257 C -0.09618 -0.02107 -0.0941 -0.02338 -0.0967 -0.01782 C -0.09774 -0.01597 -0.09896 -0.01412 -0.10017 -0.01227 C -0.10087 -0.0081 -0.10191 -0.0037 -0.10174 0.00093 C -0.10156 0.00995 -0.10104 0.01875 -0.10017 0.02755 C -0.09965 0.03218 -0.09774 0.03634 -0.09601 0.03981 C -0.09514 0.04143 -0.0941 0.04282 -0.0934 0.04421 C -0.0908 0.05 -0.09288 0.04722 -0.0901 0.05208 C -0.08767 0.05625 -0.08507 0.06018 -0.08264 0.06435 C -0.08142 0.06643 -0.0809 0.06944 -0.07934 0.07106 C -0.07031 0.07893 -0.08385 0.06667 -0.07431 0.07662 C -0.07274 0.07824 -0.07083 0.0794 -0.06927 0.08102 C -0.06736 0.08287 -0.06545 0.08472 -0.06337 0.08657 C -0.06198 0.08773 -0.05451 0.09468 -0.05087 0.09653 C -0.04757 0.09815 -0.04045 0.10139 -0.03681 0.10208 C -0.03403 0.10278 -0.03125 0.10278 -0.02847 0.10324 C -0.02274 0.10486 -0.01684 0.10694 -0.01094 0.10764 C -0.00712 0.1081 -0.00312 0.10833 0.00069 0.1088 L 0.0441 0.10764 C 0.05069 0.10741 0.06493 0.10694 0.07326 0.10555 C 0.07656 0.10486 0.07986 0.10417 0.08316 0.10324 C 0.08455 0.10278 0.08611 0.10255 0.08733 0.10208 C 0.09167 0.10046 0.09115 0.09977 0.09497 0.09768 C 0.09965 0.09491 0.09514 0.09861 0.10069 0.09421 C 0.10556 0.09074 0.10104 0.09375 0.10573 0.08866 C 0.10729 0.08704 0.10903 0.08588 0.11076 0.08426 C 0.11267 0.08032 0.11875 0.06898 0.12066 0.06319 C 0.12153 0.06111 0.12188 0.0588 0.1224 0.05648 L 0.12483 0.04653 L 0.12569 0.04329 C 0.12604 0.04213 0.12622 0.04097 0.12656 0.03981 C 0.12708 0.03796 0.12778 0.03611 0.1283 0.03426 C 0.12917 0.03032 0.13003 0.02616 0.13073 0.02199 C 0.13038 0.01204 0.13038 0.00208 0.12986 -0.00787 C 0.12986 -0.01088 0.12934 -0.01389 0.12899 -0.0169 C 0.12847 -0.02639 0.12865 -0.03611 0.12743 -0.0456 C 0.12622 -0.05579 0.12708 -0.05023 0.12413 -0.0625 C 0.12378 -0.06343 0.12378 -0.06482 0.12326 -0.06574 C 0.12135 -0.06898 0.11962 -0.07269 0.11736 -0.0757 C 0.11649 -0.07685 0.11563 -0.07778 0.11493 -0.07917 C 0.11406 -0.08056 0.11337 -0.08218 0.11233 -0.08357 C 0.11163 -0.08472 0.11076 -0.08565 0.1099 -0.08681 C 0.10903 -0.0882 0.10833 -0.08982 0.10747 -0.0912 C 0.10642 -0.09282 0.10503 -0.09421 0.10399 -0.09583 C 0.10313 -0.09722 0.10243 -0.09884 0.10156 -0.10023 C 0.10087 -0.10139 0.09983 -0.10232 0.09913 -0.10347 C 0.09792 -0.10532 0.09688 -0.10718 0.09566 -0.10903 C 0.09497 -0.11019 0.0941 -0.11134 0.09323 -0.1125 C 0.08889 -0.11759 0.08941 -0.1169 0.08576 -0.12014 C 0.08524 -0.1213 0.08472 -0.12269 0.08403 -0.12361 C 0.08333 -0.12454 0.08247 -0.125 0.0816 -0.1257 C 0.08038 -0.12685 0.07934 -0.12801 0.0783 -0.12917 C 0.07656 -0.13056 0.07517 -0.13264 0.07326 -0.13357 C 0.0724 -0.1338 0.07153 -0.13403 0.07066 -0.13472 C 0.06892 -0.13588 0.06753 -0.13796 0.0658 -0.13912 C 0.06458 -0.13982 0.06354 -0.14074 0.06233 -0.1412 C 0.06128 -0.1419 0.06007 -0.1419 0.05903 -0.14236 C 0.05677 -0.14375 0.05469 -0.1456 0.05243 -0.14676 C 0.05139 -0.14745 0.05017 -0.14745 0.04913 -0.14792 C 0.04028 -0.15232 0.05104 -0.14838 0.04236 -0.15139 C 0.04149 -0.15208 0.0408 -0.15301 0.03993 -0.15347 C 0.03628 -0.15556 0.03194 -0.15648 0.0283 -0.15787 C 0.01892 -0.16157 0.02795 -0.15949 0.0158 -0.16134 C 0.01493 -0.16157 0.01406 -0.16227 0.01319 -0.1625 C 0.00243 -0.16412 -0.0125 -0.16551 -0.02344 -0.16574 L -0.09601 -0.1669 C -0.09948 -0.16736 -0.11042 -0.16829 -0.11424 -0.16898 C -0.11562 -0.16945 -0.11701 -0.16991 -0.1184 -0.17014 C -0.13385 -0.17338 -0.11892 -0.16968 -0.12847 -0.17245 C -0.1309 -0.17315 -0.13767 -0.17477 -0.13924 -0.1757 C -0.15347 -0.18519 -0.14844 -0.18102 -0.15503 -0.18681 C -0.15955 -0.19583 -0.15365 -0.18495 -0.1592 -0.19236 C -0.1599 -0.19329 -0.16024 -0.19468 -0.16094 -0.19583 C -0.16163 -0.19699 -0.16267 -0.19792 -0.16337 -0.19907 C -0.16493 -0.20185 -0.16875 -0.20903 -0.17014 -0.21366 C -0.17101 -0.2169 -0.17187 -0.22014 -0.17257 -0.22361 C -0.17309 -0.2257 -0.17309 -0.22801 -0.17344 -0.23032 C -0.17309 -0.23542 -0.17292 -0.24051 -0.17257 -0.24583 C -0.1724 -0.24769 -0.1724 -0.24977 -0.1717 -0.25139 C -0.17101 -0.25324 -0.16944 -0.25417 -0.1684 -0.25579 C -0.16597 -0.25949 -0.1651 -0.26296 -0.16181 -0.26574 C -0.16024 -0.26713 -0.15833 -0.26713 -0.15677 -0.26806 C -0.14705 -0.27269 -0.15312 -0.27083 -0.14253 -0.27245 C -0.13403 -0.27639 -0.14132 -0.27338 -0.13177 -0.2757 C -0.13056 -0.27616 -0.12951 -0.27685 -0.12847 -0.27685 C -0.12378 -0.27755 -0.11892 -0.27755 -0.11424 -0.27801 C -0.10122 -0.27755 -0.08819 -0.27778 -0.07517 -0.27685 C -0.07153 -0.27662 -0.05903 -0.27338 -0.05503 -0.27245 C -0.04983 -0.2713 -0.04444 -0.2706 -0.03924 -0.26921 C -0.03611 -0.26829 -0.03316 -0.26667 -0.03003 -0.26574 C -0.02622 -0.26458 -0.01875 -0.2632 -0.01424 -0.2625 C -0.00208 -0.25718 -0.01684 -0.2632 -0.00347 -0.25903 C 0.0033 -0.25718 0.0099 -0.25463 0.01649 -0.25255 C 0.02083 -0.25093 0.02483 -0.24954 0.02899 -0.24792 C 0.03924 -0.24445 0.03611 -0.24607 0.04983 -0.24028 C 0.05226 -0.23935 0.05434 -0.23796 0.0566 -0.23681 C 0.05851 -0.23611 0.06059 -0.23565 0.06233 -0.23472 C 0.06441 -0.2338 0.06632 -0.23241 0.06823 -0.23125 C 0.09653 -0.2162 0.05469 -0.23982 0.10156 -0.2125 C 0.10747 -0.20903 0.11372 -0.20671 0.1191 -0.20255 C 0.12049 -0.20139 0.1217 -0.2 0.12326 -0.19907 C 0.13351 -0.19259 0.1533 -0.18287 0.16163 -0.18009 L 0.18247 -0.17361 C 0.1849 -0.17269 0.18733 -0.17199 0.18993 -0.1713 C 0.19514 -0.17014 0.20052 -0.16875 0.20573 -0.16806 C 0.21441 -0.16667 0.22292 -0.16574 0.2316 -0.16458 L 0.23993 -0.16343 C 0.27135 -0.16482 0.26424 -0.16343 0.2974 -0.17014 C 0.29965 -0.1706 0.30191 -0.17153 0.30417 -0.17245 C 0.30938 -0.17454 0.31493 -0.1757 0.31997 -0.17917 C 0.32934 -0.18542 0.32101 -0.1794 0.3283 -0.18565 C 0.33785 -0.19445 0.32743 -0.18403 0.33576 -0.19236 C 0.33681 -0.19514 0.33837 -0.19745 0.33906 -0.20023 C 0.34028 -0.2044 0.34167 -0.21366 0.34167 -0.21366 C 0.34149 -0.21366 0.34063 -0.22639 0.33993 -0.22801 C 0.33889 -0.23079 0.33733 -0.23333 0.33576 -0.23588 C 0.33333 -0.23982 0.32726 -0.24583 0.325 -0.24792 C 0.32361 -0.24907 0.32205 -0.24931 0.32083 -0.25023 C 0.31875 -0.25162 0.31684 -0.25324 0.31493 -0.25463 C 0.3125 -0.25625 0.3099 -0.25764 0.30747 -0.25903 C 0.30625 -0.25972 0.30521 -0.26088 0.30417 -0.26134 C 0.29306 -0.26482 0.28958 -0.26482 0.27917 -0.26574 C 0.27326 -0.26713 0.26997 -0.26806 0.26319 -0.26806 C 0.2526 -0.26806 0.24219 -0.26736 0.2316 -0.2669 C 0.22917 -0.26644 0.22656 -0.2662 0.22413 -0.26574 C 0.22292 -0.26551 0.22188 -0.26482 0.22066 -0.26458 C 0.21302 -0.26296 0.20521 -0.26181 0.1974 -0.26019 C 0.19271 -0.25926 0.18802 -0.25787 0.18316 -0.25695 C 0.15694 -0.25185 0.19549 -0.25926 0.1724 -0.25463 L 0.16076 -0.25255 L 0.14497 -0.24907 C 0.14323 -0.24884 0.14167 -0.24838 0.13993 -0.24792 L 0.12656 -0.24583 C 0.12465 -0.24537 0.12274 -0.24514 0.12066 -0.24468 C 0.11649 -0.24375 0.1125 -0.24236 0.10816 -0.24144 C 0.10434 -0.24051 0.10052 -0.24005 0.09653 -0.23912 C 0.08733 -0.23704 0.08559 -0.23657 0.0724 -0.23472 C 0.05347 -0.23195 0.04896 -0.23241 0.03316 -0.22917 C 0.02847 -0.22801 0.02378 -0.22685 0.0191 -0.2257 C 0.01667 -0.22523 0.01406 -0.22523 0.01163 -0.22477 C 0.00608 -0.22338 0.00052 -0.2213 -0.00503 -0.22014 C -0.00833 -0.21945 -0.01181 -0.21968 -0.0151 -0.21921 C -0.02066 -0.21829 -0.02622 -0.2169 -0.03177 -0.21574 C -0.0349 -0.21505 -0.03785 -0.21389 -0.04097 -0.21366 C -0.0467 -0.21273 -0.0526 -0.21273 -0.05851 -0.2125 C -0.06094 -0.21181 -0.06337 -0.21065 -0.06597 -0.21019 C -0.07066 -0.20949 -0.07535 -0.20949 -0.08003 -0.20903 L -0.09253 -0.2081 C -0.09462 -0.20764 -0.09653 -0.20718 -0.09844 -0.20695 C -0.12014 -0.20417 -0.12969 -0.20625 -0.15764 -0.20695 C -0.18976 -0.20857 -0.1658 -0.20671 -0.20087 -0.21134 C -0.20451 -0.21181 -0.20816 -0.21181 -0.21181 -0.2125 C -0.22257 -0.21412 -0.22569 -0.21528 -0.23681 -0.21806 C -0.26146 -0.22384 -0.26771 -0.22315 -0.29931 -0.23796 C -0.30955 -0.24282 -0.32031 -0.24607 -0.33003 -0.25255 L -0.35851 -0.2713 C -0.36181 -0.27361 -0.36528 -0.27523 -0.3684 -0.27801 C -0.3724 -0.28125 -0.37622 -0.28472 -0.38003 -0.28796 C -0.3934 -0.29884 -0.39913 -0.3007 -0.41267 -0.3169 C -0.41562 -0.3206 -0.41858 -0.32454 -0.4217 -0.32801 C -0.42899 -0.33588 -0.43472 -0.33958 -0.44097 -0.34907 C -0.44913 -0.36181 -0.45642 -0.375 -0.46424 -0.38796 C -0.4651 -0.39329 -0.46597 -0.39838 -0.46684 -0.4037 C -0.46701 -0.40579 -0.46771 -0.4081 -0.46753 -0.41019 C -0.46701 -0.41782 -0.46545 -0.43102 -0.46181 -0.43796 C -0.46024 -0.44097 -0.45833 -0.44398 -0.4559 -0.44583 C -0.45295 -0.44838 -0.45 -0.45139 -0.4467 -0.4537 C -0.43628 -0.46088 -0.43767 -0.45903 -0.42934 -0.4625 C -0.41823 -0.46713 -0.41823 -0.46806 -0.4059 -0.4713 C -0.38403 -0.47732 -0.40295 -0.47245 -0.3776 -0.47801 L -0.36337 -0.48148 C -0.36146 -0.48195 -0.35955 -0.48241 -0.35764 -0.48241 C -0.35295 -0.4831 -0.34809 -0.48333 -0.3434 -0.48357 C -0.33924 -0.48426 -0.33507 -0.48542 -0.3309 -0.48588 C -0.32396 -0.48681 -0.30382 -0.48773 -0.29844 -0.48796 L -0.26753 -0.48704 C -0.26007 -0.48657 -0.25035 -0.4838 -0.2434 -0.48241 C -0.23837 -0.48171 -0.23333 -0.48171 -0.22847 -0.48032 C -0.22587 -0.47963 -0.22344 -0.4787 -0.22101 -0.47801 C -0.2184 -0.47755 -0.21597 -0.47755 -0.21337 -0.47685 C -0.19844 -0.47338 -0.18316 -0.4706 -0.1684 -0.46574 C -0.1526 -0.46065 -0.13681 -0.45509 -0.1217 -0.44699 C -0.11892 -0.44537 -0.11615 -0.44421 -0.11337 -0.44259 C -0.09531 -0.43171 -0.12309 -0.44583 -0.09253 -0.43032 C -0.0901 -0.42894 -0.0875 -0.42824 -0.08507 -0.42685 C -0.08281 -0.4257 -0.08073 -0.42384 -0.07847 -0.42245 C -0.07587 -0.42083 -0.07344 -0.41968 -0.07101 -0.41806 C -0.06875 -0.41667 -0.06649 -0.41505 -0.06424 -0.41366 C -0.06285 -0.41273 -0.06146 -0.41227 -0.06007 -0.41134 C -0.0349 -0.39583 -0.06667 -0.41528 -0.04931 -0.4037 C -0.03819 -0.3963 -0.04878 -0.40509 -0.03507 -0.39468 C -0.02951 -0.39051 -0.02361 -0.38657 -0.0184 -0.38148 C -0.01736 -0.38032 -0.01632 -0.37894 -0.0151 -0.37801 C -0.01372 -0.37708 -0.01215 -0.37685 -0.01094 -0.37593 C -0.00851 -0.37384 -0.0066 -0.37107 -0.00434 -0.36921 C -0.00035 -0.36574 0.00347 -0.36227 0.00747 -0.35926 C 0.01128 -0.35602 0.01528 -0.35324 0.0191 -0.35023 C 0.02049 -0.34907 0.02188 -0.34815 0.02326 -0.34699 C 0.04913 -0.32107 0.01701 -0.35255 0.03403 -0.33681 C 0.03628 -0.33472 0.03837 -0.33195 0.0408 -0.33032 C 0.04323 -0.32847 0.04583 -0.32662 0.04826 -0.32477 C 0.04948 -0.32361 0.05052 -0.32245 0.05156 -0.3213 C 0.05399 -0.31898 0.0566 -0.3169 0.05903 -0.31458 C 0.06128 -0.3125 0.06354 -0.31019 0.0658 -0.3081 C 0.06701 -0.30671 0.06858 -0.30579 0.06997 -0.30463 C 0.07153 -0.30324 0.07326 -0.30162 0.07483 -0.30023 C 0.07674 -0.29861 0.07882 -0.29745 0.08073 -0.29583 C 0.08281 -0.29398 0.08455 -0.2919 0.08663 -0.29028 C 0.08872 -0.28843 0.09097 -0.28727 0.09323 -0.28588 C 0.10104 -0.28032 0.10851 -0.27384 0.11649 -0.26921 C 0.1191 -0.26759 0.12153 -0.2662 0.12413 -0.26458 C 0.12847 -0.26181 0.13281 -0.25857 0.13733 -0.25579 C 0.13993 -0.2544 0.14236 -0.25301 0.14497 -0.25139 C 0.14774 -0.24954 0.15035 -0.24745 0.1533 -0.24583 C 0.15573 -0.24445 0.15833 -0.24375 0.16076 -0.24236 C 0.1658 -0.24005 0.17083 -0.23727 0.17569 -0.23472 C 0.17847 -0.2331 0.18125 -0.23148 0.18403 -0.23032 C 0.19045 -0.22755 0.19688 -0.22477 0.2033 -0.22245 C 0.20677 -0.22107 0.21059 -0.22037 0.21406 -0.21921 C 0.22865 -0.21366 0.21927 -0.21528 0.23403 -0.21134 C 0.2401 -0.20972 0.24635 -0.20857 0.25243 -0.20695 C 0.25486 -0.20625 0.25747 -0.20532 0.2599 -0.20463 C 0.26545 -0.20347 0.27622 -0.20278 0.28073 -0.20255 C 0.28767 -0.20301 0.31788 -0.20394 0.3283 -0.2081 C 0.35781 -0.21921 0.32691 -0.20695 0.34653 -0.21574 C 0.35799 -0.22083 0.34722 -0.21412 0.36406 -0.22477 C 0.3691 -0.22778 0.37448 -0.23056 0.37917 -0.23472 L 0.39236 -0.24699 C 0.39497 -0.24907 0.40122 -0.2544 0.4033 -0.25695 C 0.42118 -0.27755 0.39774 -0.25023 0.41406 -0.27014 C 0.41997 -0.27755 0.41858 -0.27407 0.42413 -0.28241 C 0.42691 -0.28681 0.42969 -0.29144 0.43247 -0.29583 C 0.43385 -0.29792 0.43542 -0.3 0.43663 -0.30255 C 0.4408 -0.31204 0.44653 -0.32083 0.44913 -0.33125 C 0.45226 -0.34421 0.44896 -0.33195 0.45486 -0.34815 C 0.45556 -0.34977 0.4559 -0.35185 0.4566 -0.3537 C 0.45712 -0.35509 0.45764 -0.35648 0.45833 -0.3581 C 0.45851 -0.35995 0.45885 -0.36181 0.45903 -0.36366 C 0.45938 -0.36505 0.45972 -0.36667 0.4599 -0.36806 C 0.46042 -0.3713 0.46111 -0.37477 0.46163 -0.37801 C 0.46319 -0.4 0.46302 -0.38264 0.46163 -0.39259 C 0.46094 -0.3963 0.46094 -0.40093 0.4599 -0.40463 C 0.45938 -0.40671 0.45764 -0.41065 0.4566 -0.4125 C 0.4559 -0.41366 0.45503 -0.41505 0.45417 -0.41574 C 0.45278 -0.4169 0.44757 -0.4206 0.44497 -0.4213 C 0.44323 -0.42199 0.44149 -0.42199 0.43993 -0.42245 C 0.43819 -0.42315 0.43663 -0.42407 0.4349 -0.42477 C 0.42326 -0.4287 0.43455 -0.42384 0.42743 -0.42685 C 0.42153 -0.42662 0.4158 -0.42662 0.4099 -0.42593 C 0.40816 -0.42546 0.4066 -0.42407 0.40486 -0.42361 C 0.40417 -0.42338 0.4 -0.42222 0.39913 -0.4213 C 0.3974 -0.42014 0.39549 -0.41875 0.3941 -0.4169 C 0.38889 -0.41019 0.38819 -0.40972 0.38403 -0.40255 C 0.38003 -0.3956 0.38524 -0.40278 0.37986 -0.39583 C 0.37795 -0.38796 0.38073 -0.39745 0.37656 -0.38912 C 0.37604 -0.3882 0.37622 -0.38681 0.37569 -0.38588 C 0.37483 -0.38357 0.37344 -0.38148 0.3724 -0.37917 C 0.36615 -0.36458 0.36875 -0.37014 0.36493 -0.3625 C 0.36319 -0.35278 0.36528 -0.3632 0.3625 -0.3537 C 0.36181 -0.35139 0.36128 -0.34907 0.36076 -0.34699 C 0.36042 -0.34583 0.36007 -0.34468 0.3599 -0.34352 L 0.35903 -0.33681 C 0.35885 -0.32755 0.35851 -0.31829 0.35833 -0.30903 C 0.35799 -0.30255 0.35747 -0.29583 0.35747 -0.28912 C 0.35747 -0.28218 0.35799 -0.275 0.35833 -0.26806 C 0.35799 -0.26065 0.35747 -0.25324 0.35747 -0.24583 C 0.35747 -0.24028 0.35799 -0.23472 0.35833 -0.22917 C 0.35868 -0.21759 0.35885 -0.20625 0.35903 -0.19468 C 0.35938 -0.16019 0.35938 -0.1257 0.3599 -0.0912 C 0.3599 -0.09005 0.36059 -0.08912 0.36076 -0.08796 C 0.36111 -0.08542 0.36128 -0.08264 0.36163 -0.08009 C 0.36215 -0.07546 0.36233 -0.07662 0.36319 -0.07245 C 0.36354 -0.07083 0.36372 -0.06945 0.36406 -0.06806 C 0.36441 -0.0669 0.36476 -0.06574 0.36493 -0.06458 C 0.36528 -0.06273 0.36545 -0.06088 0.3658 -0.05903 C 0.36649 -0.05486 0.36649 -0.05509 0.36736 -0.05139 C 0.36771 -0.04792 0.36788 -0.04468 0.36823 -0.0412 C 0.36858 -0.0382 0.3691 -0.03542 0.3691 -0.03241 C 0.3691 -0.02222 0.36823 -0.00394 0.36736 0.00764 C 0.36684 0.01551 0.36667 0.02338 0.3658 0.03102 C 0.36545 0.0331 0.36528 0.03542 0.36493 0.03773 C 0.36441 0.04143 0.36372 0.04491 0.36319 0.04884 C 0.36215 0.05949 0.36267 0.05393 0.36163 0.06551 C 0.36181 0.07755 0.36198 0.08981 0.3625 0.10208 C 0.36354 0.1294 0.36319 0.08426 0.36319 0.1111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46" dur="7000" fill="hold"/>
                                        <p:tgtEl>
                                          <p:spTgt spid="10"/>
                                        </p:tgtEl>
                                        <p:attrNameLst>
                                          <p:attrName>ppt_x</p:attrName>
                                          <p:attrName>ppt_y</p:attrName>
                                        </p:attrNameLst>
                                      </p:cBhvr>
                                    </p:animMotion>
                                  </p:childTnLst>
                                  <p:subTnLst>
                                    <p:set>
                                      <p:cBhvr override="childStyle">
                                        <p:cTn dur="1" fill="hold" display="0" masterRel="sameClick" afterEffect="1">
                                          <p:stCondLst>
                                            <p:cond evt="end" delay="0">
                                              <p:tn val="45"/>
                                            </p:cond>
                                          </p:stCondLst>
                                        </p:cTn>
                                        <p:tgtEl>
                                          <p:spTgt spid="1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80">
                                          <p:stCondLst>
                                            <p:cond delay="0"/>
                                          </p:stCondLst>
                                        </p:cTn>
                                        <p:tgtEl>
                                          <p:spTgt spid="13"/>
                                        </p:tgtEl>
                                      </p:cBhvr>
                                    </p:animEffect>
                                    <p:anim calcmode="lin" valueType="num">
                                      <p:cBhvr>
                                        <p:cTn id="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7" dur="26">
                                          <p:stCondLst>
                                            <p:cond delay="650"/>
                                          </p:stCondLst>
                                        </p:cTn>
                                        <p:tgtEl>
                                          <p:spTgt spid="13"/>
                                        </p:tgtEl>
                                      </p:cBhvr>
                                      <p:to x="100000" y="60000"/>
                                    </p:animScale>
                                    <p:animScale>
                                      <p:cBhvr>
                                        <p:cTn id="58" dur="166" decel="50000">
                                          <p:stCondLst>
                                            <p:cond delay="676"/>
                                          </p:stCondLst>
                                        </p:cTn>
                                        <p:tgtEl>
                                          <p:spTgt spid="13"/>
                                        </p:tgtEl>
                                      </p:cBhvr>
                                      <p:to x="100000" y="100000"/>
                                    </p:animScale>
                                    <p:animScale>
                                      <p:cBhvr>
                                        <p:cTn id="59" dur="26">
                                          <p:stCondLst>
                                            <p:cond delay="1312"/>
                                          </p:stCondLst>
                                        </p:cTn>
                                        <p:tgtEl>
                                          <p:spTgt spid="13"/>
                                        </p:tgtEl>
                                      </p:cBhvr>
                                      <p:to x="100000" y="80000"/>
                                    </p:animScale>
                                    <p:animScale>
                                      <p:cBhvr>
                                        <p:cTn id="60" dur="166" decel="50000">
                                          <p:stCondLst>
                                            <p:cond delay="1338"/>
                                          </p:stCondLst>
                                        </p:cTn>
                                        <p:tgtEl>
                                          <p:spTgt spid="13"/>
                                        </p:tgtEl>
                                      </p:cBhvr>
                                      <p:to x="100000" y="100000"/>
                                    </p:animScale>
                                    <p:animScale>
                                      <p:cBhvr>
                                        <p:cTn id="61" dur="26">
                                          <p:stCondLst>
                                            <p:cond delay="1642"/>
                                          </p:stCondLst>
                                        </p:cTn>
                                        <p:tgtEl>
                                          <p:spTgt spid="13"/>
                                        </p:tgtEl>
                                      </p:cBhvr>
                                      <p:to x="100000" y="90000"/>
                                    </p:animScale>
                                    <p:animScale>
                                      <p:cBhvr>
                                        <p:cTn id="62" dur="166" decel="50000">
                                          <p:stCondLst>
                                            <p:cond delay="1668"/>
                                          </p:stCondLst>
                                        </p:cTn>
                                        <p:tgtEl>
                                          <p:spTgt spid="13"/>
                                        </p:tgtEl>
                                      </p:cBhvr>
                                      <p:to x="100000" y="100000"/>
                                    </p:animScale>
                                    <p:animScale>
                                      <p:cBhvr>
                                        <p:cTn id="63" dur="26">
                                          <p:stCondLst>
                                            <p:cond delay="1808"/>
                                          </p:stCondLst>
                                        </p:cTn>
                                        <p:tgtEl>
                                          <p:spTgt spid="13"/>
                                        </p:tgtEl>
                                      </p:cBhvr>
                                      <p:to x="100000" y="95000"/>
                                    </p:animScale>
                                    <p:animScale>
                                      <p:cBhvr>
                                        <p:cTn id="64" dur="166" decel="50000">
                                          <p:stCondLst>
                                            <p:cond delay="1834"/>
                                          </p:stCondLst>
                                        </p:cTn>
                                        <p:tgtEl>
                                          <p:spTgt spid="13"/>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00764 7.40741E-7 C 0.00712 -0.00764 0.00747 -0.00949 0.00608 -0.01551 C 0.00556 -0.01782 0.00521 -0.02014 0.00434 -0.02222 C -0.00035 -0.03495 0.00295 -0.02732 -0.00122 -0.03565 C -0.00191 -0.03657 -0.00226 -0.03796 -0.00295 -0.03889 C -0.00486 -0.0419 -0.00729 -0.04491 -0.00937 -0.04769 C -0.01076 -0.04954 -0.01181 -0.05185 -0.01337 -0.05324 C -0.02431 -0.0632 -0.01302 -0.05347 -0.0224 -0.05995 C -0.02378 -0.06088 -0.02517 -0.0625 -0.02639 -0.06343 C -0.02865 -0.06458 -0.03507 -0.06528 -0.03628 -0.06551 C -0.04253 -0.06505 -0.04809 -0.06505 -0.05399 -0.06343 C -0.05486 -0.06296 -0.05573 -0.0625 -0.0566 -0.06227 C -0.05764 -0.06181 -0.05885 -0.06157 -0.0599 -0.06111 C -0.06111 -0.06042 -0.06424 -0.0581 -0.06562 -0.05671 C -0.06667 -0.05532 -0.06788 -0.0537 -0.06875 -0.05232 C -0.07049 -0.04907 -0.07153 -0.04699 -0.07274 -0.04329 C -0.07309 -0.04236 -0.07326 -0.0412 -0.07361 -0.04005 C -0.07483 -0.03565 -0.07604 -0.03241 -0.07691 -0.02778 L -0.07847 -0.01898 C -0.0783 -0.01227 -0.07812 -0.00556 -0.07778 0.00116 C -0.0776 0.00231 -0.07639 0.0118 -0.07604 0.01343 C -0.07552 0.01551 -0.075 0.01782 -0.07431 0.01991 L -0.07361 0.02338 C -0.07326 0.02454 -0.07309 0.02569 -0.07274 0.02662 C -0.07222 0.02824 -0.0717 0.02963 -0.07101 0.03102 C -0.06997 0.03403 -0.0684 0.03634 -0.06719 0.03889 C -0.06615 0.04097 -0.06562 0.04398 -0.06389 0.0456 C -0.06302 0.0463 -0.06215 0.04699 -0.06146 0.04768 C -0.05868 0.05139 -0.0559 0.05625 -0.05243 0.0588 C -0.05156 0.05949 -0.05069 0.05949 -0.05 0.05995 C -0.04913 0.06065 -0.04844 0.06157 -0.04757 0.06227 C -0.04687 0.06273 -0.04601 0.06273 -0.04531 0.06343 C -0.04427 0.06389 -0.04358 0.06505 -0.04271 0.06551 C -0.04201 0.06597 -0.04097 0.0662 -0.04045 0.06667 C -0.03958 0.06736 -0.03889 0.06852 -0.03785 0.06898 C -0.03576 0.06991 -0.03333 0.06968 -0.03125 0.07106 C -0.02413 0.07616 -0.03299 0.07037 -0.02153 0.07546 C -0.01701 0.07755 -0.02014 0.07639 -0.01267 0.07893 C -0.01146 0.07917 -0.01059 0.07986 -0.00937 0.08009 L 0.00347 0.08102 C 0.01163 0.08079 0.02951 0.08032 0.03924 0.07893 C 0.0434 0.07824 0.04253 0.07801 0.04583 0.07662 C 0.04809 0.07593 0.05017 0.07523 0.05243 0.07454 L 0.05573 0.07338 C 0.06441 0.06528 0.05069 0.07708 0.06111 0.06991 C 0.0724 0.06227 0.06181 0.06759 0.06858 0.06435 C 0.07205 0.05741 0.06806 0.06435 0.07274 0.0588 C 0.07465 0.05648 0.07656 0.0537 0.0783 0.05116 C 0.08264 0.04491 0.07899 0.05069 0.08229 0.04444 C 0.08333 0.04259 0.08455 0.04074 0.08559 0.03889 C 0.08715 0.03611 0.08941 0.03125 0.09045 0.02778 C 0.0908 0.02639 0.0908 0.02477 0.09132 0.02338 C 0.09219 0.02083 0.09392 0.01921 0.09462 0.01667 L 0.09774 0.00324 L 0.09861 7.40741E-7 C 0.09896 -0.00116 0.09931 -0.00208 0.09948 -0.00324 C 0.10052 -0.00995 0.09983 -0.00718 0.10122 -0.01227 C 0.10139 -0.01528 0.10174 -0.01806 0.10191 -0.02107 C 0.10208 -0.02361 0.1026 -0.02616 0.1026 -0.02894 C 0.1026 -0.03935 0.10226 -0.04954 0.10191 -0.05995 C 0.10191 -0.06227 0.10156 -0.06458 0.10122 -0.06667 C 0.10069 -0.06829 0.1 -0.06968 0.09948 -0.07107 C 0.09705 -0.07917 0.10191 -0.07107 0.09375 -0.08588 C 0.09306 -0.08704 0.09201 -0.08843 0.09132 -0.09005 C 0.0901 -0.09282 0.08976 -0.09653 0.08802 -0.09884 C 0.07986 -0.11019 0.0901 -0.0963 0.08073 -0.10787 C 0.07969 -0.10926 0.07865 -0.11111 0.0776 -0.11227 C 0.07691 -0.11296 0.07587 -0.11366 0.07517 -0.11435 C 0.07431 -0.11551 0.07361 -0.11667 0.07274 -0.11806 L 0.06285 -0.12778 C 0.06181 -0.12917 0.06076 -0.13032 0.05955 -0.13125 C 0.05764 -0.13264 0.05521 -0.1338 0.05313 -0.13565 C 0.05243 -0.13634 0.05156 -0.13727 0.05069 -0.13773 C 0.04913 -0.13866 0.0474 -0.13889 0.04583 -0.14028 C 0.04097 -0.14329 0.04375 -0.14167 0.03785 -0.14445 L 0.03542 -0.1456 C 0.03455 -0.14583 0.03368 -0.1463 0.03281 -0.14676 L 0.02639 -0.14884 C 0.02517 -0.14931 0.02413 -0.14977 0.02309 -0.15 C 0.00799 -0.15232 0.01476 -0.15162 -0.01111 -0.15232 L -0.06806 -0.15347 L -0.10694 -0.1544 C -0.1099 -0.15486 -0.11285 -0.15509 -0.1158 -0.15556 C -0.11701 -0.15579 -0.11806 -0.15648 -0.1191 -0.15671 C -0.12118 -0.15741 -0.12344 -0.15741 -0.12569 -0.15787 L -0.13524 -0.1625 C -0.13611 -0.1625 -0.13715 -0.16273 -0.13785 -0.16343 C -0.14375 -0.16875 -0.13628 -0.16204 -0.1434 -0.16782 C -0.14427 -0.16852 -0.14514 -0.16945 -0.14601 -0.16991 C -0.1467 -0.1706 -0.14774 -0.1706 -0.14844 -0.17107 C -0.14931 -0.17176 -0.14983 -0.17269 -0.15087 -0.17338 C -0.15156 -0.17384 -0.1526 -0.17384 -0.1533 -0.17454 C -0.15486 -0.1757 -0.15642 -0.17732 -0.15816 -0.17894 L -0.16302 -0.18333 C -0.16372 -0.18403 -0.16476 -0.18449 -0.16545 -0.18565 C -0.16684 -0.1875 -0.16823 -0.18912 -0.16944 -0.1912 C -0.17066 -0.19306 -0.17326 -0.19745 -0.17448 -0.2 C -0.17639 -0.20486 -0.17552 -0.20324 -0.17674 -0.20787 C -0.17899 -0.2162 -0.17795 -0.21042 -0.17917 -0.21782 C -0.17899 -0.21991 -0.1783 -0.23009 -0.17674 -0.23218 C -0.17274 -0.23796 -0.17066 -0.2412 -0.16545 -0.2456 C -0.16406 -0.24653 -0.16285 -0.24792 -0.16128 -0.24884 C -0.16024 -0.24954 -0.1592 -0.24954 -0.15816 -0.25 C -0.15694 -0.25046 -0.1559 -0.25162 -0.15486 -0.25208 C -0.15278 -0.25324 -0.15052 -0.2537 -0.14844 -0.2544 C -0.1474 -0.25486 -0.14635 -0.25532 -0.14514 -0.25556 L -0.13281 -0.25671 C -0.1276 -0.25648 -0.10729 -0.25602 -0.09809 -0.2544 C -0.09722 -0.25417 -0.09635 -0.25347 -0.09549 -0.25324 C -0.09323 -0.25278 -0.09097 -0.25278 -0.08924 -0.25208 C -0.08698 -0.25162 -0.08472 -0.25046 -0.08247 -0.25 C -0.08108 -0.24954 -0.07986 -0.24907 -0.07847 -0.24884 C -0.07656 -0.24838 -0.07465 -0.24838 -0.07274 -0.24769 C -0.07049 -0.24722 -0.0684 -0.2463 -0.06632 -0.2456 L -0.0599 -0.24329 L -0.04358 -0.23773 L -0.04045 -0.23657 C -0.03924 -0.23634 -0.03819 -0.23611 -0.03715 -0.23542 C -0.03437 -0.23426 -0.0342 -0.23426 -0.03125 -0.23333 C -0.02865 -0.23241 -0.02587 -0.23171 -0.02326 -0.23102 L -0.01111 -0.22778 C -0.00972 -0.22732 -0.00833 -0.22685 -0.00694 -0.22662 C -0.00469 -0.22616 -0.0026 -0.22593 -0.00069 -0.22546 C 0.00087 -0.22523 0.00208 -0.22454 0.00347 -0.22431 C 0.00955 -0.22361 0.01563 -0.22292 0.02135 -0.22222 L 0.03125 -0.22107 C 0.03872 -0.22153 0.0533 -0.2213 0.06285 -0.22338 C 0.06563 -0.22384 0.06823 -0.22431 0.07101 -0.22546 C 0.0783 -0.22894 0.08628 -0.23009 0.09306 -0.23542 C 0.09444 -0.23657 0.09583 -0.23773 0.09722 -0.23889 C 0.09809 -0.23982 0.09913 -0.2412 0.10035 -0.24213 C 0.10677 -0.24722 0.10313 -0.24074 0.11076 -0.25116 L 0.11667 -0.2588 L 0.11892 -0.26227 C 0.11927 -0.26366 0.11944 -0.26528 0.11979 -0.26667 C 0.12031 -0.26898 0.12153 -0.27338 0.12153 -0.27315 C 0.12135 -0.27361 0.12049 -0.28102 0.11979 -0.28218 C 0.11476 -0.29097 0.11701 -0.28727 0.1125 -0.29005 C 0.11128 -0.29051 0.11024 -0.29144 0.1092 -0.29213 C 0.10174 -0.29676 0.10868 -0.29213 0.09861 -0.29653 C 0.09497 -0.29838 0.0967 -0.29769 0.09132 -0.29884 C 0.08524 -0.30023 0.0849 -0.3 0.0783 -0.30116 L 0.05885 -0.3 L 0.0151 -0.29884 C 0.01181 -0.29861 0.00365 -0.29722 0.00017 -0.29653 C -0.00208 -0.2963 -0.00451 -0.29607 -0.00694 -0.2956 C -0.01632 -0.29375 -0.00764 -0.29514 -0.01597 -0.29329 C -0.01979 -0.29259 -0.02361 -0.2919 -0.02726 -0.29097 C -0.02899 -0.29074 -0.03056 -0.29028 -0.03212 -0.29005 C -0.03542 -0.28958 -0.03872 -0.28912 -0.04184 -0.28889 C -0.05052 -0.28657 -0.04115 -0.28889 -0.05486 -0.28657 C -0.0566 -0.28634 -0.05816 -0.28588 -0.0599 -0.28542 C -0.06181 -0.28519 -0.0717 -0.28357 -0.07361 -0.28333 C -0.07882 -0.28287 -0.08385 -0.28264 -0.08924 -0.28218 C -0.09184 -0.28195 -0.09497 -0.28148 -0.09809 -0.28102 C -0.10069 -0.28079 -0.10347 -0.28009 -0.10625 -0.27986 C -0.11302 -0.2794 -0.12014 -0.2794 -0.12726 -0.27894 L -0.14271 -0.27778 C -0.14306 -0.27778 -0.18194 -0.27847 -0.19149 -0.27986 C -0.19392 -0.28032 -0.19635 -0.28171 -0.19878 -0.28218 C -0.20104 -0.28264 -0.20365 -0.28264 -0.20608 -0.28333 C -0.22552 -0.28773 -0.20122 -0.2838 -0.22049 -0.28657 C -0.22257 -0.28727 -0.22448 -0.28796 -0.22639 -0.28889 C -0.22812 -0.28958 -0.22951 -0.29051 -0.23125 -0.29097 C -0.23351 -0.2919 -0.23576 -0.29236 -0.23785 -0.29329 C -0.24288 -0.29537 -0.24809 -0.29769 -0.25312 -0.3 C -0.25573 -0.30116 -0.25816 -0.30185 -0.26042 -0.30324 C -0.26233 -0.3044 -0.26424 -0.30648 -0.26615 -0.30764 C -0.26788 -0.30903 -0.26997 -0.30972 -0.27187 -0.31111 C -0.275 -0.31343 -0.27778 -0.3162 -0.2809 -0.31875 C -0.28212 -0.31991 -0.28368 -0.3206 -0.2849 -0.32222 C -0.28993 -0.32917 -0.28698 -0.32546 -0.29462 -0.33333 C -0.29583 -0.33449 -0.29687 -0.33565 -0.29774 -0.33657 C -0.29913 -0.33773 -0.30069 -0.33866 -0.30191 -0.34005 C -0.30781 -0.3456 -0.3026 -0.34097 -0.30747 -0.34653 C -0.30833 -0.34745 -0.3092 -0.34815 -0.3099 -0.34884 C -0.31059 -0.35 -0.31146 -0.35093 -0.31163 -0.35208 C -0.31181 -0.35486 -0.31146 -0.35741 -0.31076 -0.35995 C -0.31024 -0.36204 -0.30625 -0.36759 -0.30521 -0.36875 C -0.3026 -0.37199 -0.30312 -0.3706 -0.30035 -0.37222 C -0.29913 -0.37292 -0.29809 -0.37384 -0.29722 -0.37431 C -0.29635 -0.37477 -0.29549 -0.375 -0.29462 -0.37546 C -0.29375 -0.37616 -0.29306 -0.37732 -0.29219 -0.37778 C -0.29132 -0.37824 -0.28351 -0.38079 -0.2816 -0.38102 C -0.2783 -0.38148 -0.27517 -0.38171 -0.27187 -0.38218 C -0.26997 -0.38241 -0.26806 -0.3831 -0.26615 -0.38333 C -0.25937 -0.3838 -0.2526 -0.38403 -0.24583 -0.38449 C -0.23073 -0.3838 -0.21615 -0.3838 -0.20104 -0.38218 C -0.19687 -0.38171 -0.19323 -0.38102 -0.18889 -0.37986 C -0.18767 -0.37963 -0.18628 -0.37917 -0.1849 -0.37894 C -0.1816 -0.37801 -0.17847 -0.37732 -0.17517 -0.37662 L -0.16944 -0.37546 C -0.16736 -0.37523 -0.1651 -0.37477 -0.16302 -0.37431 C -0.16163 -0.37407 -0.16024 -0.37338 -0.15903 -0.37338 C -0.15486 -0.37269 -0.15087 -0.37245 -0.14687 -0.37222 L -0.14097 -0.37107 C -0.13941 -0.37083 -0.13785 -0.37014 -0.13611 -0.36991 C -0.13333 -0.36945 -0.13073 -0.36921 -0.12812 -0.36875 C -0.12622 -0.36852 -0.12431 -0.36806 -0.1224 -0.36782 C -0.11719 -0.3669 -0.11302 -0.3662 -0.10781 -0.36551 C -0.09444 -0.36389 -0.09375 -0.36412 -0.07778 -0.3632 C -0.07552 -0.36296 -0.07326 -0.36273 -0.07101 -0.36227 C -0.07031 -0.36204 -0.06962 -0.36134 -0.06875 -0.36111 C -0.06771 -0.36065 -0.06667 -0.36042 -0.06562 -0.35995 C -0.06476 -0.35972 -0.06389 -0.35926 -0.06302 -0.3588 C -0.0599 -0.35764 -0.0566 -0.35671 -0.0533 -0.35556 C -0.05208 -0.35509 -0.05087 -0.35509 -0.05 -0.3544 C -0.0434 -0.34977 -0.05017 -0.35417 -0.04358 -0.35116 C -0.04219 -0.35046 -0.0408 -0.34977 -0.03958 -0.34884 C -0.03733 -0.34745 -0.03542 -0.34514 -0.03299 -0.34445 C -0.02812 -0.34306 -0.02917 -0.34352 -0.02413 -0.34097 C -0.02274 -0.34051 -0.02135 -0.33935 -0.02014 -0.33889 C -0.01875 -0.33843 -0.01736 -0.3382 -0.01597 -0.33773 C -0.0151 -0.33704 -0.01441 -0.33611 -0.01337 -0.33542 C -0.01233 -0.33495 -0.01111 -0.33472 -0.01024 -0.33449 C -0.00937 -0.33403 -0.00868 -0.33357 -0.00781 -0.33333 C -0.0066 -0.33287 -0.00347 -0.33195 -0.00208 -0.33102 C -0.00122 -0.33056 -0.00069 -0.3294 0.00017 -0.32894 C 0.00243 -0.32778 0.00469 -0.32778 0.00694 -0.32662 C 0.01649 -0.32153 0.00625 -0.32662 0.01424 -0.32338 C 0.01736 -0.32199 0.02049 -0.32014 0.02378 -0.31875 C 0.02587 -0.31806 0.02778 -0.31736 0.02951 -0.31667 C 0.03125 -0.31597 0.03281 -0.31505 0.03455 -0.31435 C 0.03646 -0.31389 0.03837 -0.31366 0.0401 -0.3132 C 0.04167 -0.3125 0.0434 -0.31181 0.04497 -0.31111 C 0.04983 -0.30903 0.0474 -0.31088 0.05313 -0.30764 C 0.05434 -0.30718 0.05538 -0.30602 0.0566 -0.30556 C 0.05781 -0.30486 0.0592 -0.30486 0.06042 -0.3044 C 0.06111 -0.30417 0.06198 -0.3037 0.06285 -0.30324 C 0.06389 -0.30278 0.0651 -0.30278 0.06615 -0.30208 C 0.06736 -0.30162 0.06823 -0.30046 0.06927 -0.3 C 0.07153 -0.29907 0.07378 -0.29884 0.07604 -0.29769 C 0.07865 -0.2963 0.08108 -0.29398 0.08403 -0.29329 C 0.08559 -0.29282 0.08733 -0.29282 0.08889 -0.29213 C 0.09045 -0.29167 0.09219 -0.29074 0.09375 -0.29005 C 0.09566 -0.28912 0.09757 -0.28843 0.09948 -0.28773 C 0.10122 -0.28704 0.1026 -0.28611 0.10434 -0.28542 C 0.1059 -0.28495 0.10747 -0.28495 0.1092 -0.28449 C 0.11024 -0.28403 0.11128 -0.28357 0.1125 -0.28333 C 0.11389 -0.28287 0.11528 -0.28264 0.11667 -0.28218 C 0.11875 -0.28148 0.12083 -0.28079 0.12309 -0.27986 L 0.12951 -0.27778 C 0.13056 -0.27732 0.1316 -0.27685 0.13281 -0.27662 C 0.13559 -0.27593 0.13819 -0.275 0.14097 -0.27431 C 0.14427 -0.27361 0.1474 -0.27338 0.15052 -0.27222 C 0.15451 -0.2706 0.15816 -0.26875 0.16215 -0.26782 C 0.16372 -0.26736 0.16545 -0.26713 0.16667 -0.26667 C 0.16892 -0.26597 0.17118 -0.26528 0.17344 -0.26435 C 0.17535 -0.26366 0.17708 -0.26273 0.17899 -0.26227 C 0.18229 -0.26134 0.18576 -0.26111 0.18872 -0.25995 C 0.19063 -0.25926 0.19253 -0.25833 0.19462 -0.25764 C 0.19774 -0.25671 0.20104 -0.25648 0.20434 -0.25556 C 0.20573 -0.25509 0.20694 -0.25486 0.20833 -0.2544 C 0.21042 -0.2537 0.21267 -0.25278 0.21493 -0.25208 C 0.21615 -0.25185 0.21753 -0.25162 0.21892 -0.25116 C 0.22083 -0.25046 0.22274 -0.24954 0.22465 -0.24884 C 0.22778 -0.24792 0.23299 -0.24722 0.23594 -0.24653 C 0.2375 -0.2463 0.23924 -0.24583 0.2408 -0.2456 C 0.24271 -0.24514 0.24479 -0.24468 0.24653 -0.24445 C 0.24809 -0.24375 0.24983 -0.24282 0.25139 -0.24213 C 0.2533 -0.24167 0.25521 -0.24144 0.25694 -0.24097 C 0.25868 -0.24074 0.26024 -0.24028 0.26198 -0.24005 C 0.26337 -0.23958 0.26476 -0.23912 0.26597 -0.23889 C 0.26927 -0.2382 0.27274 -0.2375 0.27569 -0.23657 C 0.27708 -0.23634 0.27847 -0.23588 0.27986 -0.23542 C 0.28767 -0.23403 0.29549 -0.2338 0.30347 -0.23333 C 0.31771 -0.23403 0.32517 -0.23333 0.33733 -0.23542 C 0.33976 -0.23588 0.34983 -0.23843 0.35052 -0.23889 C 0.35642 -0.24213 0.3533 -0.24074 0.36024 -0.24213 L 0.37483 -0.24884 C 0.37656 -0.24954 0.3783 -0.25 0.37969 -0.25116 C 0.38142 -0.25208 0.38299 -0.25347 0.38455 -0.2544 C 0.38594 -0.25532 0.38733 -0.25579 0.38872 -0.25671 C 0.39358 -0.25995 0.39201 -0.25949 0.39601 -0.2632 C 0.3974 -0.26458 0.39878 -0.26551 0.40017 -0.26667 C 0.40087 -0.26736 0.40174 -0.26782 0.40243 -0.26875 C 0.40382 -0.2706 0.40469 -0.27245 0.40573 -0.27431 C 0.40938 -0.28102 0.40851 -0.28032 0.41146 -0.28657 L 0.41632 -0.29653 C 0.41684 -0.29769 0.41753 -0.29884 0.41806 -0.3 C 0.4191 -0.30301 0.41979 -0.30625 0.42135 -0.3088 C 0.42205 -0.31042 0.42292 -0.31157 0.42361 -0.3132 C 0.42413 -0.31505 0.42448 -0.31713 0.42517 -0.31875 C 0.42726 -0.32338 0.42969 -0.32755 0.43177 -0.33218 C 0.43767 -0.3456 0.43056 -0.3287 0.43663 -0.3456 C 0.44184 -0.35949 0.43837 -0.34722 0.44167 -0.35995 C 0.44184 -0.36181 0.4434 -0.37523 0.4434 -0.37662 C 0.4434 -0.38449 0.44288 -0.39213 0.44253 -0.4 C 0.44236 -0.4037 0.44236 -0.40741 0.44167 -0.41111 C 0.44115 -0.41343 0.43819 -0.42292 0.43663 -0.42662 C 0.43611 -0.42778 0.43542 -0.4287 0.4349 -0.42986 C 0.43316 -0.43519 0.43559 -0.43241 0.43264 -0.43889 C 0.4316 -0.4412 0.42622 -0.4463 0.42517 -0.44653 L 0.42135 -0.44769 C 0.41962 -0.44815 0.41806 -0.44838 0.41632 -0.44884 C 0.41528 -0.44907 0.41406 -0.44977 0.41319 -0.45 C 0.41007 -0.45046 0.40712 -0.4507 0.40399 -0.45116 L 0.39601 -0.45208 C 0.39497 -0.45208 0.3776 -0.45278 0.37083 -0.45 C 0.36944 -0.44931 0.36806 -0.44838 0.36667 -0.44769 C 0.36597 -0.44722 0.36493 -0.44722 0.36424 -0.44653 C 0.36128 -0.44445 0.36215 -0.44421 0.35938 -0.44097 C 0.35868 -0.44028 0.35781 -0.43982 0.35712 -0.43889 C 0.35521 -0.43611 0.35382 -0.43287 0.35226 -0.42986 C 0.35139 -0.42847 0.35069 -0.42685 0.34965 -0.42546 C 0.34896 -0.42431 0.34792 -0.42338 0.34722 -0.42222 C 0.34601 -0.42014 0.34497 -0.41782 0.3441 -0.41551 L 0.3408 -0.4088 L 0.33906 -0.40556 C 0.33854 -0.4044 0.33767 -0.40347 0.33733 -0.40208 C 0.33611 -0.39607 0.3375 -0.40162 0.33507 -0.3956 C 0.33455 -0.39398 0.3342 -0.39259 0.33351 -0.39097 C 0.33281 -0.38958 0.33194 -0.3882 0.33108 -0.38657 C 0.33056 -0.38565 0.33003 -0.38426 0.32934 -0.38333 C 0.3283 -0.38148 0.32708 -0.37963 0.32604 -0.37778 C 0.32535 -0.37639 0.32517 -0.37454 0.32465 -0.37338 C 0.32396 -0.37199 0.32292 -0.37107 0.32205 -0.36991 C 0.31979 -0.3662 0.32083 -0.36644 0.31875 -0.36227 C 0.31806 -0.36065 0.31719 -0.35926 0.31632 -0.35764 C 0.31545 -0.35648 0.31476 -0.35579 0.31406 -0.3544 C 0.31285 -0.35162 0.3125 -0.34792 0.31076 -0.3456 C 0.30087 -0.33218 0.31476 -0.35116 0.3066 -0.33889 C 0.30538 -0.33681 0.30382 -0.33542 0.3026 -0.33333 C 0.30139 -0.33125 0.30069 -0.32847 0.29931 -0.32662 L 0.28403 -0.30556 L 0.27899 -0.29884 C 0.27813 -0.29769 0.27708 -0.29676 0.27639 -0.2956 C 0.27361 -0.28958 0.27552 -0.29306 0.27014 -0.28542 C 0.2691 -0.28403 0.26806 -0.28241 0.26684 -0.28102 C 0.26545 -0.27963 0.26424 -0.27801 0.26285 -0.27662 C 0.26198 -0.27593 0.26111 -0.27523 0.26024 -0.27431 C 0.25938 -0.27338 0.25868 -0.27199 0.25781 -0.27107 C 0.24983 -0.26227 0.25608 -0.26991 0.24983 -0.26435 C 0.24861 -0.26343 0.24774 -0.26204 0.24653 -0.26111 C 0.24392 -0.2588 0.24115 -0.25671 0.23837 -0.2544 C 0.23698 -0.25324 0.23559 -0.25232 0.23438 -0.25116 C 0.23316 -0.25 0.23229 -0.24861 0.23108 -0.24769 C 0.22986 -0.24676 0.2283 -0.24653 0.22708 -0.2456 C 0.21875 -0.23982 0.22674 -0.24421 0.21962 -0.24005 C 0.2184 -0.23912 0.21684 -0.23866 0.21563 -0.23773 C 0.21441 -0.23681 0.21354 -0.23542 0.21233 -0.23449 C 0.2092 -0.23218 0.20764 -0.23195 0.20434 -0.23102 C 0.2033 -0.23032 0.20226 -0.2294 0.20104 -0.22894 C 0.19844 -0.22778 0.19236 -0.22708 0.19045 -0.22662 C 0.18524 -0.22546 0.18924 -0.22546 0.18316 -0.22431 C 0.17986 -0.22384 0.17656 -0.22361 0.17344 -0.22338 C 0.17257 -0.22292 0.1717 -0.22245 0.17083 -0.22222 C 0.16111 -0.22014 0.15833 -0.2213 0.14653 -0.22222 L 0.14184 -0.22338 C 0.13872 -0.22407 0.13594 -0.225 0.13281 -0.22546 C 0.12951 -0.22593 0.12622 -0.22616 0.12309 -0.22662 C 0.11979 -0.22732 0.11667 -0.22801 0.11337 -0.22894 L 0.10833 -0.22986 C 0.10677 -0.23032 0.10503 -0.23056 0.10347 -0.23102 L 0.09549 -0.23333 C 0.0941 -0.23357 0.09271 -0.2338 0.09132 -0.23449 C 0.08993 -0.23519 0.08854 -0.23611 0.08733 -0.23657 C 0.08507 -0.2375 0.08264 -0.2375 0.08073 -0.23889 C 0.07969 -0.23958 0.07865 -0.24051 0.0776 -0.24097 C 0.07691 -0.24144 0.07604 -0.24167 0.07517 -0.24213 C 0.07292 -0.24352 0.07066 -0.24514 0.06858 -0.24653 L 0.06042 -0.25208 L 0.05573 -0.25556 C 0.05399 -0.25671 0.05243 -0.2581 0.05069 -0.2588 C 0.04896 -0.25949 0.0474 -0.26019 0.04583 -0.26111 C 0.04444 -0.26204 0.04306 -0.26343 0.04167 -0.26435 C 0.0401 -0.26551 0.03837 -0.26667 0.03698 -0.26782 C 0.03559 -0.26852 0.0342 -0.26898 0.03281 -0.26991 C 0.03003 -0.27199 0.0276 -0.27477 0.02465 -0.27662 C 0.02309 -0.27778 0.02135 -0.2787 0.01962 -0.27986 C 0.0184 -0.28102 0.01719 -0.28241 0.0158 -0.28333 C 0.01458 -0.28426 0.01302 -0.28472 0.01163 -0.28542 C 0.01024 -0.28657 0.00903 -0.28773 0.00764 -0.28889 C 0.00608 -0.29005 0.00434 -0.29097 0.00278 -0.29213 C 0.00069 -0.29352 -0.00122 -0.29514 -0.00295 -0.29653 C -0.00434 -0.29792 -0.00608 -0.29884 -0.00781 -0.3 C -0.00972 -0.30139 -0.01146 -0.30301 -0.01337 -0.3044 C -0.01667 -0.30671 -0.02031 -0.30833 -0.02326 -0.31111 C -0.025 -0.3125 -0.02639 -0.31435 -0.02812 -0.31551 C -0.02986 -0.3169 -0.03194 -0.31759 -0.03368 -0.31875 C -0.03837 -0.32222 -0.03819 -0.32315 -0.04184 -0.32662 C -0.04323 -0.32778 -0.04479 -0.3287 -0.04601 -0.32986 C -0.0474 -0.33125 -0.04861 -0.3331 -0.05 -0.33449 C -0.05139 -0.33565 -0.0533 -0.33634 -0.05486 -0.33773 C -0.06632 -0.34722 -0.05521 -0.33912 -0.06562 -0.34884 C -0.06736 -0.35046 -0.06944 -0.35162 -0.07101 -0.35324 C -0.07448 -0.35671 -0.07743 -0.36111 -0.0809 -0.36435 C -0.08281 -0.3662 -0.08472 -0.36806 -0.08663 -0.36991 C -0.08837 -0.37176 -0.08976 -0.37384 -0.09132 -0.37546 C -0.09323 -0.37755 -0.09531 -0.37917 -0.09722 -0.38102 C -0.09896 -0.38287 -0.10017 -0.38495 -0.10208 -0.38657 C -0.10365 -0.38796 -0.10538 -0.38866 -0.10694 -0.39005 C -0.10972 -0.39236 -0.11111 -0.3963 -0.11424 -0.39769 C -0.11493 -0.39815 -0.11597 -0.39838 -0.11667 -0.39884 C -0.1184 -0.40023 -0.11979 -0.40255 -0.12153 -0.40324 C -0.13403 -0.40903 -0.12101 -0.40255 -0.12899 -0.40764 C -0.13021 -0.40857 -0.13316 -0.40949 -0.13455 -0.40995 C -0.13611 -0.41065 -0.13785 -0.41134 -0.13941 -0.41227 C -0.1401 -0.4125 -0.14097 -0.41273 -0.14184 -0.4132 C -0.14288 -0.41412 -0.14392 -0.41505 -0.14514 -0.41551 C -0.14618 -0.41597 -0.1474 -0.4162 -0.14844 -0.41667 C -0.15 -0.41736 -0.15156 -0.41806 -0.1533 -0.41875 C -0.15399 -0.41921 -0.15486 -0.41945 -0.15556 -0.41991 C -0.15694 -0.4206 -0.15833 -0.4213 -0.15955 -0.42222 C -0.16215 -0.42361 -0.16458 -0.42523 -0.16719 -0.42662 C -0.16875 -0.42755 -0.17031 -0.42801 -0.17187 -0.42894 L -0.17448 -0.42986 C -0.17517 -0.43032 -0.17587 -0.43079 -0.17674 -0.43102 C -0.17812 -0.43148 -0.17934 -0.43171 -0.18073 -0.43218 C -0.18212 -0.43264 -0.18351 -0.4338 -0.1849 -0.43449 C -0.18767 -0.43542 -0.19028 -0.43565 -0.19306 -0.43657 C -0.19653 -0.43773 -0.20104 -0.43935 -0.20434 -0.44005 L -0.21181 -0.44097 C -0.22292 -0.44074 -0.23837 -0.4419 -0.25069 -0.43889 C -0.25486 -0.43773 -0.25295 -0.43796 -0.2566 -0.43657 C -0.25851 -0.43588 -0.26059 -0.43519 -0.26285 -0.43449 L -0.26615 -0.43333 C -0.26701 -0.43264 -0.26771 -0.43171 -0.26858 -0.43102 C -0.27014 -0.43009 -0.27205 -0.43009 -0.27344 -0.42894 C -0.27431 -0.42801 -0.27517 -0.42732 -0.27604 -0.42662 C -0.27674 -0.42616 -0.27778 -0.42616 -0.2783 -0.42546 C -0.28003 -0.42431 -0.2816 -0.42222 -0.28316 -0.42107 L -0.29306 -0.41435 C -0.2941 -0.41366 -0.29531 -0.4132 -0.29635 -0.41227 L -0.30122 -0.40764 C -0.30191 -0.40695 -0.30278 -0.40625 -0.30347 -0.40556 C -0.30451 -0.4044 -0.30573 -0.40324 -0.30677 -0.40208 C -0.30799 -0.40093 -0.30955 -0.40023 -0.31076 -0.39884 C -0.31181 -0.39792 -0.31233 -0.39653 -0.31337 -0.3956 C -0.31424 -0.39445 -0.31562 -0.39445 -0.31667 -0.39329 L -0.32552 -0.38102 L -0.32865 -0.37662 C -0.32951 -0.37546 -0.33038 -0.37454 -0.33108 -0.37338 C -0.33194 -0.37176 -0.33264 -0.37037 -0.33368 -0.36875 C -0.33437 -0.36759 -0.33542 -0.36667 -0.33611 -0.36551 C -0.34028 -0.3581 -0.33819 -0.36088 -0.34097 -0.3544 C -0.34149 -0.35324 -0.34219 -0.35232 -0.34253 -0.35116 C -0.3434 -0.34931 -0.34392 -0.34514 -0.34427 -0.34329 C -0.34479 -0.34097 -0.34531 -0.33889 -0.34583 -0.33657 L -0.34983 -0.31991 L -0.35139 -0.3132 C -0.35174 -0.31227 -0.35191 -0.31111 -0.35226 -0.30995 C -0.35278 -0.30857 -0.35347 -0.30718 -0.35399 -0.30556 C -0.35434 -0.30417 -0.35451 -0.30255 -0.35469 -0.30116 C -0.35625 -0.29468 -0.35521 -0.30116 -0.35642 -0.29329 C -0.35781 -0.28449 -0.35694 -0.28889 -0.35799 -0.27662 C -0.35816 -0.27431 -0.35851 -0.27222 -0.35868 -0.26991 C -0.35955 -0.26204 -0.35955 -0.26088 -0.36042 -0.25324 C -0.36059 -0.25139 -0.36094 -0.24954 -0.36128 -0.24769 C -0.36146 -0.24329 -0.36181 -0.23889 -0.36215 -0.23449 C -0.36233 -0.23079 -0.36267 -0.22708 -0.36285 -0.22338 C -0.36319 -0.21736 -0.36337 -0.21134 -0.36372 -0.20556 C -0.36406 -0.20116 -0.36424 -0.19676 -0.36458 -0.19213 C -0.36424 -0.17083 -0.36406 -0.1412 -0.36285 -0.11806 C -0.36285 -0.11435 -0.36233 -0.11111 -0.36215 -0.10787 C -0.36233 -0.08634 -0.36285 -0.06482 -0.36285 -0.04329 C -0.36285 0.00625 -0.36094 -0.02616 -0.36285 -0.00116 C -0.36667 0.04606 -0.36302 -0.0007 -0.36545 0.03333 C -0.36597 0.04074 -0.36667 0.05555 -0.36667 0.05579 C -0.36667 0.06713 -0.36667 0.07847 -0.36632 0.09005 C -0.36615 0.09305 -0.36545 0.09583 -0.36545 0.09884 C -0.36545 0.1162 -0.36823 0.12361 -0.36545 0.11551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8" dur="7000" fill="hold"/>
                                        <p:tgtEl>
                                          <p:spTgt spid="13"/>
                                        </p:tgtEl>
                                        <p:attrNameLst>
                                          <p:attrName>ppt_x</p:attrName>
                                          <p:attrName>ppt_y</p:attrName>
                                        </p:attrNameLst>
                                      </p:cBhvr>
                                      <p:rCtr x="3073" y="-16690"/>
                                    </p:animMotion>
                                  </p:childTnLst>
                                  <p:subTnLst>
                                    <p:set>
                                      <p:cBhvr override="childStyle">
                                        <p:cTn dur="1" fill="hold" display="0" masterRel="sameClick" afterEffect="1">
                                          <p:stCondLst>
                                            <p:cond evt="end" delay="0">
                                              <p:tn val="67"/>
                                            </p:cond>
                                          </p:stCondLst>
                                        </p:cTn>
                                        <p:tgtEl>
                                          <p:spTgt spid="13"/>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580">
                                          <p:stCondLst>
                                            <p:cond delay="0"/>
                                          </p:stCondLst>
                                        </p:cTn>
                                        <p:tgtEl>
                                          <p:spTgt spid="18"/>
                                        </p:tgtEl>
                                      </p:cBhvr>
                                    </p:animEffect>
                                    <p:anim calcmode="lin" valueType="num">
                                      <p:cBhvr>
                                        <p:cTn id="7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9" dur="26">
                                          <p:stCondLst>
                                            <p:cond delay="650"/>
                                          </p:stCondLst>
                                        </p:cTn>
                                        <p:tgtEl>
                                          <p:spTgt spid="18"/>
                                        </p:tgtEl>
                                      </p:cBhvr>
                                      <p:to x="100000" y="60000"/>
                                    </p:animScale>
                                    <p:animScale>
                                      <p:cBhvr>
                                        <p:cTn id="80" dur="166" decel="50000">
                                          <p:stCondLst>
                                            <p:cond delay="676"/>
                                          </p:stCondLst>
                                        </p:cTn>
                                        <p:tgtEl>
                                          <p:spTgt spid="18"/>
                                        </p:tgtEl>
                                      </p:cBhvr>
                                      <p:to x="100000" y="100000"/>
                                    </p:animScale>
                                    <p:animScale>
                                      <p:cBhvr>
                                        <p:cTn id="81" dur="26">
                                          <p:stCondLst>
                                            <p:cond delay="1312"/>
                                          </p:stCondLst>
                                        </p:cTn>
                                        <p:tgtEl>
                                          <p:spTgt spid="18"/>
                                        </p:tgtEl>
                                      </p:cBhvr>
                                      <p:to x="100000" y="80000"/>
                                    </p:animScale>
                                    <p:animScale>
                                      <p:cBhvr>
                                        <p:cTn id="82" dur="166" decel="50000">
                                          <p:stCondLst>
                                            <p:cond delay="1338"/>
                                          </p:stCondLst>
                                        </p:cTn>
                                        <p:tgtEl>
                                          <p:spTgt spid="18"/>
                                        </p:tgtEl>
                                      </p:cBhvr>
                                      <p:to x="100000" y="100000"/>
                                    </p:animScale>
                                    <p:animScale>
                                      <p:cBhvr>
                                        <p:cTn id="83" dur="26">
                                          <p:stCondLst>
                                            <p:cond delay="1642"/>
                                          </p:stCondLst>
                                        </p:cTn>
                                        <p:tgtEl>
                                          <p:spTgt spid="18"/>
                                        </p:tgtEl>
                                      </p:cBhvr>
                                      <p:to x="100000" y="90000"/>
                                    </p:animScale>
                                    <p:animScale>
                                      <p:cBhvr>
                                        <p:cTn id="84" dur="166" decel="50000">
                                          <p:stCondLst>
                                            <p:cond delay="1668"/>
                                          </p:stCondLst>
                                        </p:cTn>
                                        <p:tgtEl>
                                          <p:spTgt spid="18"/>
                                        </p:tgtEl>
                                      </p:cBhvr>
                                      <p:to x="100000" y="100000"/>
                                    </p:animScale>
                                    <p:animScale>
                                      <p:cBhvr>
                                        <p:cTn id="85" dur="26">
                                          <p:stCondLst>
                                            <p:cond delay="1808"/>
                                          </p:stCondLst>
                                        </p:cTn>
                                        <p:tgtEl>
                                          <p:spTgt spid="18"/>
                                        </p:tgtEl>
                                      </p:cBhvr>
                                      <p:to x="100000" y="95000"/>
                                    </p:animScale>
                                    <p:animScale>
                                      <p:cBhvr>
                                        <p:cTn id="86" dur="166" decel="50000">
                                          <p:stCondLst>
                                            <p:cond delay="1834"/>
                                          </p:stCondLst>
                                        </p:cTn>
                                        <p:tgtEl>
                                          <p:spTgt spid="18"/>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0" presetClass="path" presetSubtype="0" accel="50000" decel="50000" fill="hold" nodeType="clickEffect">
                                  <p:stCondLst>
                                    <p:cond delay="0"/>
                                  </p:stCondLst>
                                  <p:childTnLst>
                                    <p:animMotion origin="layout" path="M 0.0033 7.40741E-7 C 0.00174 -0.00324 -0.00035 -0.00648 -0.00156 -0.00995 C -0.0033 -0.01389 -0.00434 -0.01991 -0.00521 -0.02454 C -0.00625 -0.03704 -0.00642 -0.03357 -0.00521 -0.04769 C -0.00503 -0.04977 -0.00486 -0.05162 -0.00434 -0.05324 C -0.00347 -0.05556 -0.00191 -0.05695 -0.00087 -0.0588 C -0.00017 -0.05995 0.00017 -0.06134 0.00087 -0.06227 C 0.00365 -0.06528 0.00625 -0.06597 0.00938 -0.06782 C 0.01059 -0.06852 0.01146 -0.06945 0.01267 -0.06991 C 0.01441 -0.0706 0.02344 -0.07199 0.02465 -0.07222 C 0.03194 -0.07176 0.03924 -0.07176 0.0467 -0.07107 C 0.04757 -0.07107 0.04844 -0.07037 0.04931 -0.06991 C 0.05243 -0.06875 0.05417 -0.06875 0.05764 -0.06667 C 0.06181 -0.06412 0.06319 -0.06157 0.06701 -0.05787 C 0.07031 -0.0544 0.07188 -0.05509 0.07465 -0.04884 C 0.07535 -0.04699 0.07604 -0.04514 0.07708 -0.04329 C 0.07847 -0.0412 0.08021 -0.03982 0.08142 -0.03773 C 0.08247 -0.03611 0.08299 -0.03403 0.08385 -0.03218 C 0.08472 -0.03079 0.08559 -0.0294 0.08646 -0.02778 C 0.08837 -0.02407 0.09462 -0.01227 0.0967 -0.00671 C 0.09896 -0.00046 0.09948 0.0037 0.10087 0.00995 C 0.10122 0.01111 0.10156 0.01227 0.10174 0.01343 C 0.1033 0.03102 0.10399 0.03449 0.10087 0.0588 C 0.10017 0.06505 0.09896 0.07199 0.09601 0.07662 C 0.09375 0.07986 0.0908 0.08472 0.08802 0.08773 C 0.08507 0.09143 0.0816 0.09514 0.07813 0.09768 C 0.07708 0.09838 0.07622 0.09838 0.07535 0.09884 C 0.06528 0.10555 0.07014 0.1044 0.05833 0.1088 C 0.05313 0.11111 0.04792 0.11273 0.04236 0.11435 C 0.04063 0.11505 0.03889 0.11505 0.03715 0.11551 C 0.02865 0.11829 0.01979 0.12222 0.01111 0.12454 L -0.00156 0.12778 C -0.00312 0.12824 -0.00451 0.1287 -0.0059 0.12893 L -0.01615 0.13125 C -0.03802 0.13009 -0.04219 0.13125 -0.06354 0.12546 C -0.06788 0.12454 -0.07205 0.12315 -0.07639 0.12222 C -0.08247 0.12083 -0.09479 0.11898 -0.09479 0.11921 L -0.11267 0.11111 C -0.11667 0.10926 -0.12101 0.1081 -0.12465 0.10555 C -0.12691 0.10417 -0.12917 0.10255 -0.13142 0.10116 C -0.13403 0.09954 -0.14167 0.09722 -0.14514 0.09329 C -0.14653 0.09167 -0.14774 0.08958 -0.14931 0.08773 C -0.15 0.0868 -0.15087 0.08634 -0.15174 0.08565 C -0.1566 0.08055 -0.16042 0.07662 -0.16267 0.06898 C -0.16441 0.06343 -0.16649 0.05787 -0.16788 0.05231 C -0.17083 0.04005 -0.17101 0.03704 -0.17205 0.02662 C -0.17031 -0.04514 -0.17274 0.01829 -0.16962 -0.02662 C -0.16892 -0.03657 -0.1684 -0.04676 -0.16788 -0.05671 C -0.16719 -0.06852 -0.16701 -0.07477 -0.16441 -0.08657 C -0.16354 -0.09051 -0.16198 -0.09398 -0.16111 -0.09769 C -0.16024 -0.10116 -0.15937 -0.1044 -0.15851 -0.10787 C -0.15625 -0.11782 -0.15642 -0.11968 -0.1526 -0.12894 C -0.15139 -0.13195 -0.14965 -0.13472 -0.14844 -0.13773 C -0.14549 -0.14445 -0.14601 -0.14607 -0.14167 -0.15232 C -0.13628 -0.15926 -0.12812 -0.16875 -0.12135 -0.17338 C -0.11562 -0.17685 -0.11458 -0.17778 -0.10851 -0.18125 C -0.10608 -0.18241 -0.10469 -0.18264 -0.10191 -0.18333 L -0.0941 -0.18565 C -0.09288 -0.18588 -0.09184 -0.18657 -0.09062 -0.18681 C -0.08715 -0.18727 -0.08333 -0.1875 -0.07969 -0.18773 L -0.03403 -0.18681 C -0.02413 -0.18634 -0.01632 -0.18542 -0.00677 -0.18449 C -0.00538 -0.18403 -0.00399 -0.18333 -0.00243 -0.18333 C 0.01597 -0.18241 0.05347 -0.18125 0.05347 -0.18102 L 0.08802 -0.18218 C 0.09045 -0.18241 0.09271 -0.1831 0.09497 -0.18333 L 0.1026 -0.18449 C 0.10833 -0.18519 0.11215 -0.18542 0.11788 -0.18681 C 0.1191 -0.18704 0.12014 -0.1875 0.12135 -0.18773 C 0.12674 -0.18935 0.12517 -0.1882 0.12969 -0.19005 C 0.13212 -0.19097 0.1342 -0.19213 0.13663 -0.19329 C 0.15191 -0.21366 0.13889 -0.19445 0.15347 -0.22338 C 0.15781 -0.23218 0.1599 -0.23565 0.16441 -0.24676 C 0.16997 -0.25926 0.16927 -0.25764 0.17135 -0.26551 C 0.17101 -0.26736 0.17066 -0.26921 0.17049 -0.27107 C 0.16962 -0.27801 0.16927 -0.2831 0.16701 -0.29005 C 0.16615 -0.29259 0.16319 -0.29792 0.16111 -0.3 C 0.1599 -0.30139 0.15816 -0.30208 0.15677 -0.30347 C 0.1526 -0.30718 0.15469 -0.30602 0.15104 -0.30903 C 0.14896 -0.31042 0.14688 -0.31157 0.14497 -0.31343 C 0.14288 -0.31528 0.14132 -0.31806 0.13906 -0.32014 C 0.13524 -0.32338 0.12795 -0.32778 0.12378 -0.33009 C 0.11684 -0.3338 0.11406 -0.33519 0.10677 -0.33681 L 0.06615 -0.3456 C 0.06493 -0.34583 0.06389 -0.34653 0.06267 -0.34676 C 0.05712 -0.34722 0.05139 -0.34745 0.04583 -0.34792 C 0.00885 -0.35301 0.03003 -0.35093 -0.01788 -0.35232 C -0.02396 -0.35255 -0.03038 -0.35347 -0.03646 -0.35347 C -0.05677 -0.35347 -0.05399 -0.35232 -0.07205 -0.35 C -0.07639 -0.34954 -0.08056 -0.34931 -0.0849 -0.34884 C -0.08733 -0.34815 -0.08976 -0.34722 -0.09236 -0.34676 C -0.10642 -0.34421 -0.12031 -0.34329 -0.13385 -0.34005 C -0.13698 -0.33935 -0.14028 -0.33889 -0.1434 -0.33773 C -0.15295 -0.33426 -0.1625 -0.32963 -0.17205 -0.3257 C -0.17587 -0.32407 -0.17951 -0.32292 -0.18316 -0.32107 C -0.18455 -0.32037 -0.18576 -0.31968 -0.18733 -0.31898 C -0.1901 -0.31782 -0.19323 -0.3169 -0.19601 -0.31551 C -0.20035 -0.31343 -0.20486 -0.31111 -0.20937 -0.30903 C -0.21128 -0.3081 -0.21302 -0.30741 -0.21458 -0.30671 C -0.21823 -0.30486 -0.2217 -0.30278 -0.22552 -0.30116 C -0.23003 -0.29907 -0.23472 -0.29745 -0.23906 -0.2956 C -0.24045 -0.29491 -0.24184 -0.29398 -0.24323 -0.29329 C -0.26632 -0.28519 -0.28073 -0.28009 -0.30451 -0.27662 C -0.31441 -0.27523 -0.33507 -0.27454 -0.33507 -0.27431 L -0.36615 -0.27662 C -0.36632 -0.27662 -0.37587 -0.27894 -0.3783 -0.28009 C -0.38038 -0.28102 -0.38264 -0.28241 -0.3849 -0.28333 C -0.38594 -0.2838 -0.38715 -0.28403 -0.38837 -0.28449 C -0.38958 -0.28495 -0.39062 -0.28611 -0.39167 -0.28681 C -0.39497 -0.28866 -0.39878 -0.29005 -0.40191 -0.29236 C -0.40538 -0.29491 -0.4092 -0.29745 -0.41215 -0.30116 L -0.42569 -0.31782 C -0.42656 -0.32037 -0.42743 -0.32292 -0.4283 -0.3257 C -0.42951 -0.32986 -0.43142 -0.3412 -0.4316 -0.34236 C -0.43125 -0.34676 -0.43142 -0.35116 -0.43073 -0.35556 C -0.43056 -0.35718 -0.42778 -0.36945 -0.42569 -0.37338 C -0.42205 -0.38009 -0.41962 -0.3882 -0.41458 -0.39329 C -0.41319 -0.39491 -0.41181 -0.39653 -0.41042 -0.39792 C -0.40642 -0.40185 -0.4026 -0.40463 -0.39774 -0.40671 C -0.39583 -0.40741 -0.39375 -0.40741 -0.39167 -0.40787 C -0.38385 -0.40741 -0.37587 -0.4081 -0.36788 -0.40671 C -0.36441 -0.40625 -0.36111 -0.40394 -0.35781 -0.40232 C -0.3526 -0.39954 -0.3467 -0.39699 -0.34167 -0.39329 C -0.33958 -0.3919 -0.33767 -0.38982 -0.33594 -0.38773 C -0.33472 -0.38657 -0.33316 -0.38519 -0.33229 -0.38333 C -0.31424 -0.34769 -0.33542 -0.38426 -0.31962 -0.35787 C -0.31788 -0.35046 -0.31979 -0.35764 -0.31458 -0.3456 C -0.31354 -0.34352 -0.31285 -0.3412 -0.31198 -0.33889 C -0.30937 -0.31968 -0.30972 -0.32778 -0.31111 -0.30116 C -0.31128 -0.29722 -0.31181 -0.29468 -0.31285 -0.2912 C -0.31337 -0.28935 -0.31389 -0.28727 -0.31458 -0.28565 C -0.31493 -0.28449 -0.31545 -0.28333 -0.31615 -0.28218 C -0.31927 -0.27778 -0.32222 -0.27292 -0.32552 -0.26898 C -0.33003 -0.26366 -0.34306 -0.25116 -0.34844 -0.24676 C -0.35069 -0.24491 -0.35295 -0.24329 -0.35538 -0.24236 C -0.35799 -0.24097 -0.36094 -0.24074 -0.36372 -0.24005 C -0.37118 -0.24074 -0.37865 -0.24051 -0.38576 -0.24236 C -0.38941 -0.24306 -0.39253 -0.24583 -0.39601 -0.24792 C -0.40903 -0.25556 -0.40278 -0.25185 -0.41285 -0.26111 C -0.41788 -0.26597 -0.42847 -0.27199 -0.43247 -0.28125 C -0.43351 -0.28357 -0.43854 -0.3 -0.43906 -0.30232 C -0.4408 -0.30972 -0.44097 -0.3169 -0.44149 -0.32454 C -0.44097 -0.33912 -0.4408 -0.34514 -0.43993 -0.35903 C -0.43941 -0.36667 -0.43924 -0.37454 -0.43819 -0.38218 C -0.43785 -0.38495 -0.43646 -0.3875 -0.43576 -0.39005 C -0.43542 -0.39144 -0.43542 -0.39306 -0.4349 -0.39445 C -0.43437 -0.39607 -0.43333 -0.39769 -0.43247 -0.39884 C -0.43021 -0.40208 -0.42639 -0.40741 -0.42309 -0.40995 C -0.42153 -0.41134 -0.41979 -0.4125 -0.41788 -0.41343 C -0.41632 -0.41412 -0.41458 -0.41412 -0.41285 -0.41458 C -0.41007 -0.41528 -0.40729 -0.41597 -0.40434 -0.41667 C -0.39687 -0.41644 -0.38924 -0.4162 -0.3816 -0.41551 C -0.37413 -0.41505 -0.37899 -0.41482 -0.37413 -0.41343 C -0.37222 -0.41296 -0.37049 -0.41273 -0.36875 -0.41227 C -0.36701 -0.41111 -0.36545 -0.40995 -0.36372 -0.40903 C -0.35816 -0.40579 -0.35243 -0.4037 -0.3467 -0.4 C -0.34444 -0.39861 -0.34236 -0.39699 -0.3401 -0.3956 C -0.33872 -0.39468 -0.33715 -0.39421 -0.33594 -0.39329 C -0.33316 -0.39167 -0.32882 -0.38843 -0.32656 -0.38565 C -0.32431 -0.3831 -0.3224 -0.38032 -0.32049 -0.37778 C -0.31962 -0.37662 -0.31875 -0.3757 -0.31806 -0.37454 C -0.31719 -0.37292 -0.31649 -0.37153 -0.31528 -0.37014 C -0.31458 -0.36875 -0.31354 -0.36782 -0.31285 -0.36667 C -0.31146 -0.36458 -0.31024 -0.36204 -0.30868 -0.35995 C -0.30799 -0.35903 -0.30694 -0.3588 -0.30625 -0.35787 C -0.30486 -0.35625 -0.30417 -0.35394 -0.3026 -0.35232 C -0.30139 -0.35093 -0.29983 -0.35023 -0.29826 -0.34884 C -0.29132 -0.34213 -0.28715 -0.33681 -0.27969 -0.33125 C -0.27691 -0.32917 -0.27396 -0.32755 -0.27135 -0.3257 C -0.26962 -0.32431 -0.26806 -0.32245 -0.26632 -0.32107 C -0.25434 -0.31343 -0.24219 -0.30695 -0.22986 -0.30116 C -0.225 -0.29907 -0.19809 -0.28681 -0.18733 -0.28333 C -0.18542 -0.28287 -0.18333 -0.28287 -0.18142 -0.28218 C -0.17951 -0.28171 -0.1776 -0.28056 -0.17552 -0.28009 C -0.16927 -0.27847 -0.16302 -0.27732 -0.15694 -0.2757 C -0.15312 -0.27454 -0.14948 -0.27315 -0.14583 -0.27222 C -0.14375 -0.27176 -0.14132 -0.27153 -0.13906 -0.27107 C -0.13698 -0.27083 -0.1349 -0.2706 -0.13299 -0.27014 C -0.12743 -0.26875 -0.12187 -0.2669 -0.11597 -0.26551 C -0.10799 -0.26366 -0.09965 -0.26204 -0.09149 -0.25995 C -0.08733 -0.25903 -0.08299 -0.25764 -0.07882 -0.25671 C -0.0717 -0.25532 -0.06458 -0.25486 -0.05764 -0.25347 C -0.03733 -0.24931 -0.04618 -0.2507 -0.03073 -0.24884 C -0.01944 -0.24607 -0.03333 -0.24931 -0.01007 -0.24676 C -0.0059 -0.2463 -0.00156 -0.24491 0.0026 -0.24445 C 0.02031 -0.24213 0.02691 -0.24213 0.04427 -0.2412 C 0.15642 -0.24375 0.01701 -0.2412 0.16372 -0.2412 C 0.16771 -0.2412 0.17153 -0.2419 0.17552 -0.24236 L 0.18993 -0.24329 C 0.1967 -0.24398 0.20347 -0.24491 0.21042 -0.2456 C 0.22535 -0.24699 0.24653 -0.24722 0.26042 -0.24792 C 0.26267 -0.24815 0.26944 -0.24931 0.27205 -0.25 C 0.27656 -0.25139 0.28073 -0.25301 0.2849 -0.2544 C 0.29149 -0.25695 0.29896 -0.25995 0.30521 -0.26343 C 0.30642 -0.26389 0.30747 -0.26505 0.30851 -0.26551 C 0.31094 -0.2669 0.31337 -0.26759 0.31545 -0.26898 C 0.31997 -0.27199 0.32448 -0.27546 0.32917 -0.27894 C 0.33003 -0.27963 0.33073 -0.28056 0.3316 -0.28125 C 0.33455 -0.28357 0.33785 -0.28542 0.3408 -0.28773 C 0.3559 -0.30023 0.34236 -0.28982 0.35035 -0.29792 C 0.35712 -0.30509 0.35503 -0.30139 0.36111 -0.30903 C 0.36372 -0.31204 0.36632 -0.31551 0.36892 -0.31898 C 0.37031 -0.32083 0.37188 -0.32245 0.37309 -0.32454 C 0.37431 -0.32639 0.37535 -0.32824 0.37639 -0.33009 C 0.38003 -0.33542 0.38403 -0.34028 0.3875 -0.3456 C 0.39149 -0.35162 0.39583 -0.35718 0.39931 -0.36343 C 0.40538 -0.37384 0.41076 -0.38472 0.41632 -0.3956 C 0.42101 -0.40486 0.43125 -0.43542 0.43229 -0.43889 C 0.43351 -0.44282 0.43403 -0.44699 0.4349 -0.45116 C 0.4349 -0.45255 0.43698 -0.4632 0.4349 -0.46667 C 0.43264 -0.4706 0.43038 -0.47037 0.42726 -0.47107 C 0.42622 -0.47153 0.42517 -0.47199 0.42396 -0.47222 C 0.42257 -0.47269 0.42118 -0.47292 0.41979 -0.47338 C 0.40642 -0.47732 0.41858 -0.47431 0.40868 -0.47662 C 0.40365 -0.47616 0.40017 -0.47685 0.39601 -0.47454 C 0.39479 -0.47384 0.39358 -0.47338 0.39271 -0.47222 C 0.39132 -0.47107 0.39028 -0.46945 0.38906 -0.46782 C 0.38837 -0.46644 0.38802 -0.46482 0.3875 -0.46343 C 0.38698 -0.46227 0.38628 -0.46111 0.38576 -0.45995 C 0.38524 -0.45625 0.3849 -0.4537 0.3842 -0.45 C 0.38385 -0.44884 0.38351 -0.44792 0.38333 -0.44676 C 0.38299 -0.44282 0.38142 -0.43009 0.38142 -0.42662 C 0.3809 -0.38773 0.38108 -0.34884 0.38056 -0.30995 C 0.38056 -0.30417 0.38003 -0.29815 0.37986 -0.29236 C 0.37951 -0.28148 0.37934 -0.27083 0.37899 -0.25995 C 0.37847 -0.24745 0.3783 -0.2463 0.37726 -0.23565 C 0.37674 -0.22269 0.37622 -0.20972 0.37569 -0.19676 C 0.37448 -0.1713 0.37396 -0.16088 0.37309 -0.13009 C 0.37274 -0.11134 0.37205 -0.08565 0.37153 -0.06667 C 0.37031 -0.03241 0.37083 -0.06088 0.36979 -0.02338 C 0.36944 -0.01181 0.36927 -0.00046 0.36892 0.01111 C 0.36875 0.01852 0.3684 0.02593 0.36806 0.03333 C 0.36771 0.04282 0.36701 0.0581 0.36632 0.06782 C 0.36597 0.07153 0.3658 0.07523 0.36545 0.07893 L 0.36632 0.11435 " pathEditMode="relative" rAng="0" ptsTypes="AAAAAAAAAAAAAAAAAAAAAAAAAAAAAAAAAAAAAAAAAAAAAAAAAAAAAAAAAAAAAAAAAAAAAAAAAAAAAAAAAAAAAAAAAAAAAAAAAAAAAAAAAAAAAAAAAAAAAAAAAAAAAAAAAAAAAAAAAAAAAAAAAAAAAAAAAAAAAAAAAAAAAAAAAAAAAAAAAAAAAAAAAAAAAAAAAAAAAAAAAAAAAAAAAAAAAAAAAAAAAAAAAAAAAAAAAAA">
                                      <p:cBhvr>
                                        <p:cTn id="90" dur="7000" fill="hold"/>
                                        <p:tgtEl>
                                          <p:spTgt spid="18"/>
                                        </p:tgtEl>
                                        <p:attrNameLst>
                                          <p:attrName>ppt_x</p:attrName>
                                          <p:attrName>ppt_y</p:attrName>
                                        </p:attrNameLst>
                                      </p:cBhvr>
                                      <p:rCtr x="-625" y="-17269"/>
                                    </p:animMotion>
                                  </p:childTnLst>
                                  <p:subTnLst>
                                    <p:set>
                                      <p:cBhvr override="childStyle">
                                        <p:cTn dur="1" fill="hold" display="0" masterRel="sameClick" afterEffect="1">
                                          <p:stCondLst>
                                            <p:cond evt="end" delay="0">
                                              <p:tn val="89"/>
                                            </p:cond>
                                          </p:stCondLst>
                                        </p:cTn>
                                        <p:tgtEl>
                                          <p:spTgt spid="18"/>
                                        </p:tgtEl>
                                        <p:attrNameLst>
                                          <p:attrName>style.visibility</p:attrName>
                                        </p:attrNameLst>
                                      </p:cBhvr>
                                      <p:to>
                                        <p:strVal val="hidden"/>
                                      </p:to>
                                    </p:set>
                                  </p:sub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580">
                                          <p:stCondLst>
                                            <p:cond delay="0"/>
                                          </p:stCondLst>
                                        </p:cTn>
                                        <p:tgtEl>
                                          <p:spTgt spid="17"/>
                                        </p:tgtEl>
                                      </p:cBhvr>
                                    </p:animEffect>
                                    <p:anim calcmode="lin" valueType="num">
                                      <p:cBhvr>
                                        <p:cTn id="9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1" dur="26">
                                          <p:stCondLst>
                                            <p:cond delay="650"/>
                                          </p:stCondLst>
                                        </p:cTn>
                                        <p:tgtEl>
                                          <p:spTgt spid="17"/>
                                        </p:tgtEl>
                                      </p:cBhvr>
                                      <p:to x="100000" y="60000"/>
                                    </p:animScale>
                                    <p:animScale>
                                      <p:cBhvr>
                                        <p:cTn id="102" dur="166" decel="50000">
                                          <p:stCondLst>
                                            <p:cond delay="676"/>
                                          </p:stCondLst>
                                        </p:cTn>
                                        <p:tgtEl>
                                          <p:spTgt spid="17"/>
                                        </p:tgtEl>
                                      </p:cBhvr>
                                      <p:to x="100000" y="100000"/>
                                    </p:animScale>
                                    <p:animScale>
                                      <p:cBhvr>
                                        <p:cTn id="103" dur="26">
                                          <p:stCondLst>
                                            <p:cond delay="1312"/>
                                          </p:stCondLst>
                                        </p:cTn>
                                        <p:tgtEl>
                                          <p:spTgt spid="17"/>
                                        </p:tgtEl>
                                      </p:cBhvr>
                                      <p:to x="100000" y="80000"/>
                                    </p:animScale>
                                    <p:animScale>
                                      <p:cBhvr>
                                        <p:cTn id="104" dur="166" decel="50000">
                                          <p:stCondLst>
                                            <p:cond delay="1338"/>
                                          </p:stCondLst>
                                        </p:cTn>
                                        <p:tgtEl>
                                          <p:spTgt spid="17"/>
                                        </p:tgtEl>
                                      </p:cBhvr>
                                      <p:to x="100000" y="100000"/>
                                    </p:animScale>
                                    <p:animScale>
                                      <p:cBhvr>
                                        <p:cTn id="105" dur="26">
                                          <p:stCondLst>
                                            <p:cond delay="1642"/>
                                          </p:stCondLst>
                                        </p:cTn>
                                        <p:tgtEl>
                                          <p:spTgt spid="17"/>
                                        </p:tgtEl>
                                      </p:cBhvr>
                                      <p:to x="100000" y="90000"/>
                                    </p:animScale>
                                    <p:animScale>
                                      <p:cBhvr>
                                        <p:cTn id="106" dur="166" decel="50000">
                                          <p:stCondLst>
                                            <p:cond delay="1668"/>
                                          </p:stCondLst>
                                        </p:cTn>
                                        <p:tgtEl>
                                          <p:spTgt spid="17"/>
                                        </p:tgtEl>
                                      </p:cBhvr>
                                      <p:to x="100000" y="100000"/>
                                    </p:animScale>
                                    <p:animScale>
                                      <p:cBhvr>
                                        <p:cTn id="107" dur="26">
                                          <p:stCondLst>
                                            <p:cond delay="1808"/>
                                          </p:stCondLst>
                                        </p:cTn>
                                        <p:tgtEl>
                                          <p:spTgt spid="17"/>
                                        </p:tgtEl>
                                      </p:cBhvr>
                                      <p:to x="100000" y="95000"/>
                                    </p:animScale>
                                    <p:animScale>
                                      <p:cBhvr>
                                        <p:cTn id="108" dur="166" decel="50000">
                                          <p:stCondLst>
                                            <p:cond delay="1834"/>
                                          </p:stCondLst>
                                        </p:cTn>
                                        <p:tgtEl>
                                          <p:spTgt spid="17"/>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0" presetClass="path" presetSubtype="0" accel="50000" decel="50000" fill="hold" nodeType="clickEffect">
                                  <p:stCondLst>
                                    <p:cond delay="0"/>
                                  </p:stCondLst>
                                  <p:childTnLst>
                                    <p:animMotion origin="layout" path="M 0.00451 7.40741E-7 C 0.00313 -0.00185 0.00191 -0.00394 0.00035 -0.00556 C -0.00087 -0.00718 -0.00312 -0.0081 -0.00434 -0.00995 C -0.00608 -0.01227 -0.00764 -0.01505 -0.00937 -0.01667 C -0.01111 -0.01806 -0.01285 -0.01921 -0.01441 -0.02107 C -0.01562 -0.02292 -0.01684 -0.025 -0.01823 -0.02662 C -0.01927 -0.02778 -0.02049 -0.02801 -0.02153 -0.02894 C -0.02274 -0.02986 -0.02309 -0.03125 -0.02413 -0.03218 C -0.025 -0.0331 -0.02639 -0.03357 -0.02743 -0.03449 C -0.0283 -0.03542 -0.02899 -0.03681 -0.02986 -0.03773 C -0.03073 -0.03866 -0.03177 -0.03912 -0.03229 -0.04005 C -0.03316 -0.04097 -0.03403 -0.04236 -0.03455 -0.04329 C -0.03524 -0.04421 -0.03628 -0.04468 -0.03698 -0.0456 C -0.03819 -0.04699 -0.03906 -0.04861 -0.04045 -0.05 C -0.04201 -0.05162 -0.04531 -0.0544 -0.04531 -0.05417 C -0.04601 -0.05556 -0.04635 -0.05695 -0.04705 -0.05787 C -0.04774 -0.0588 -0.04878 -0.05903 -0.04948 -0.05995 C -0.05174 -0.06273 -0.05434 -0.06551 -0.0559 -0.06898 C -0.06007 -0.07708 -0.05469 -0.06713 -0.06007 -0.07546 C -0.06059 -0.07662 -0.06111 -0.07801 -0.06163 -0.07894 C -0.06337 -0.08125 -0.06528 -0.08333 -0.06667 -0.08565 C -0.07066 -0.09259 -0.06858 -0.08935 -0.0724 -0.09445 C -0.07413 -0.10208 -0.0717 -0.09282 -0.07552 -0.10232 C -0.07587 -0.10324 -0.07587 -0.10463 -0.07639 -0.10579 C -0.07708 -0.10718 -0.07812 -0.10833 -0.07882 -0.11019 C -0.07951 -0.11181 -0.07986 -0.11366 -0.08073 -0.11574 C -0.08194 -0.12014 -0.08212 -0.11991 -0.08385 -0.12361 C -0.08403 -0.125 -0.0842 -0.12639 -0.08455 -0.12778 C -0.08472 -0.12917 -0.08524 -0.13009 -0.08542 -0.13125 C -0.08576 -0.13426 -0.08576 -0.13704 -0.08611 -0.14005 C -0.08628 -0.14144 -0.08681 -0.14329 -0.08698 -0.14445 C -0.0875 -0.14769 -0.0875 -0.15046 -0.08785 -0.15347 C -0.0875 -0.16204 -0.0875 -0.1706 -0.08698 -0.17894 C -0.08681 -0.18449 -0.08594 -0.19144 -0.08455 -0.19699 C -0.08403 -0.19907 -0.08385 -0.20162 -0.08299 -0.2037 C -0.08177 -0.20625 -0.07847 -0.21389 -0.07639 -0.21782 C -0.07552 -0.21945 -0.07483 -0.22083 -0.07378 -0.22222 C -0.07326 -0.22338 -0.0724 -0.22477 -0.07153 -0.2257 C -0.07049 -0.22662 -0.06927 -0.22708 -0.06823 -0.22778 C -0.06615 -0.22963 -0.06389 -0.23148 -0.06163 -0.23333 C -0.06111 -0.23403 -0.06007 -0.23519 -0.0592 -0.23565 C -0.05764 -0.23657 -0.05573 -0.23657 -0.05434 -0.23773 C -0.0533 -0.23866 -0.05278 -0.23958 -0.05208 -0.24005 C -0.04757 -0.24282 -0.04687 -0.24213 -0.04201 -0.24329 C -0.04097 -0.24375 -0.03976 -0.24398 -0.03872 -0.24445 C -0.03785 -0.24491 -0.03715 -0.24537 -0.03628 -0.2456 C -0.03177 -0.24676 -0.02135 -0.24745 -0.01736 -0.24792 L 0.07257 -0.24676 C 0.07413 -0.24676 0.0849 -0.24491 0.08715 -0.24445 C 0.09774 -0.24236 0.0849 -0.24445 0.09392 -0.24236 C 0.09653 -0.2419 0.09844 -0.24167 0.1 -0.2412 C 0.10139 -0.24097 0.10243 -0.24028 0.10295 -0.24005 C 0.10573 -0.23958 0.10747 -0.23935 0.11024 -0.23889 L 0.12118 -0.23681 C 0.12969 -0.2331 0.12257 -0.23588 0.14063 -0.23333 L 0.14931 -0.23218 L 0.15868 -0.23125 C 0.16146 -0.23079 0.16319 -0.23032 0.1658 -0.23009 C 0.16875 -0.22963 0.1717 -0.2294 0.17483 -0.22894 C 0.18108 -0.22685 0.175 -0.2287 0.18368 -0.22662 C 0.18507 -0.22639 0.18576 -0.22593 0.18733 -0.2257 C 0.19028 -0.22523 0.19288 -0.225 0.19479 -0.22454 C 0.19792 -0.22384 0.20052 -0.22292 0.2033 -0.22222 C 0.20469 -0.22199 0.20538 -0.2213 0.20694 -0.22107 L 0.21649 -0.22014 C 0.21806 -0.21921 0.21962 -0.21829 0.22135 -0.21782 C 0.23229 -0.21482 0.23229 -0.2162 0.24253 -0.21458 C 0.24653 -0.21389 0.25017 -0.2132 0.25417 -0.21227 C 0.25573 -0.21181 0.25747 -0.21134 0.25903 -0.21111 C 0.26319 -0.21088 0.26771 -0.21065 0.27205 -0.20995 L 0.31389 -0.21111 C 0.31875 -0.21134 0.32309 -0.21227 0.32778 -0.21343 C 0.32917 -0.21366 0.33056 -0.21412 0.33194 -0.21458 C 0.33385 -0.21528 0.33611 -0.21528 0.33837 -0.21551 C 0.34844 -0.21806 0.34149 -0.21644 0.34826 -0.22014 C 0.34965 -0.22083 0.35156 -0.22107 0.35295 -0.22222 C 0.35469 -0.22384 0.35625 -0.22546 0.35799 -0.22662 L 0.36771 -0.23333 C 0.36858 -0.23403 0.36997 -0.23472 0.37101 -0.23565 C 0.3724 -0.23681 0.37378 -0.23773 0.37517 -0.23889 C 0.37639 -0.24005 0.37726 -0.24144 0.37847 -0.24236 C 0.38177 -0.24468 0.38507 -0.2463 0.38819 -0.24884 C 0.38958 -0.25 0.39097 -0.25116 0.39236 -0.25232 C 0.39392 -0.25347 0.39566 -0.25417 0.39722 -0.25556 C 0.40017 -0.25833 0.4059 -0.26435 0.40868 -0.26898 C 0.40955 -0.27037 0.41024 -0.27199 0.41111 -0.27338 C 0.41198 -0.27454 0.41302 -0.27546 0.41372 -0.27685 C 0.41441 -0.27801 0.41476 -0.27986 0.41528 -0.28125 C 0.41667 -0.28472 0.41684 -0.28472 0.41927 -0.28796 C 0.41962 -0.28889 0.41979 -0.29005 0.42014 -0.2912 C 0.42083 -0.29306 0.42205 -0.29468 0.42257 -0.29676 C 0.42309 -0.29861 0.42309 -0.30046 0.42344 -0.30232 C 0.42361 -0.30347 0.42413 -0.3044 0.42431 -0.30556 C 0.42517 -0.30926 0.42535 -0.31181 0.42587 -0.31574 C 0.42552 -0.32245 0.42535 -0.32894 0.42431 -0.33565 C 0.42413 -0.33681 0.42378 -0.33796 0.42344 -0.33889 C 0.42309 -0.34051 0.42274 -0.3419 0.42257 -0.34352 C 0.4224 -0.34445 0.42205 -0.3456 0.42188 -0.34676 C 0.42118 -0.34977 0.42135 -0.35301 0.42014 -0.35556 C 0.41962 -0.35671 0.41892 -0.35787 0.41823 -0.35903 C 0.41806 -0.35995 0.41806 -0.36134 0.41771 -0.36227 C 0.4158 -0.36667 0.41233 -0.37292 0.40955 -0.3757 C 0.40729 -0.37755 0.40625 -0.3787 0.40382 -0.38009 C 0.40226 -0.38102 0.40052 -0.38148 0.39878 -0.38241 C 0.39549 -0.38403 0.39722 -0.3831 0.39323 -0.38449 C 0.37986 -0.38357 0.38056 -0.38495 0.37188 -0.38241 C 0.37014 -0.38195 0.36753 -0.38102 0.36597 -0.38009 C 0.36528 -0.3794 0.36406 -0.3787 0.36302 -0.37778 C 0.36215 -0.37732 0.36146 -0.37616 0.36059 -0.3757 C 0.35955 -0.375 0.35833 -0.375 0.35712 -0.37454 C 0.35608 -0.37407 0.35503 -0.37292 0.35382 -0.37222 C 0.35313 -0.37176 0.35208 -0.37176 0.35139 -0.3713 C 0.34983 -0.37014 0.34878 -0.36898 0.3474 -0.36782 C 0.34635 -0.36713 0.34514 -0.36667 0.34427 -0.36574 C 0.34184 -0.36366 0.33976 -0.36111 0.3375 -0.35903 L 0.3309 -0.35232 C 0.32708 -0.34838 0.32431 -0.34583 0.32118 -0.34005 C 0.32031 -0.33866 0.31944 -0.33727 0.31875 -0.33565 C 0.31736 -0.33287 0.31597 -0.32986 0.31563 -0.32685 C 0.31441 -0.32107 0.3151 -0.32407 0.31389 -0.31898 C 0.31424 -0.31204 0.31406 -0.30486 0.31476 -0.29792 C 0.31545 -0.29028 0.31597 -0.29282 0.31788 -0.28796 C 0.31823 -0.28681 0.3184 -0.28565 0.31875 -0.28449 C 0.31979 -0.28079 0.32066 -0.27708 0.32188 -0.27338 C 0.32413 -0.26736 0.32292 -0.27037 0.32604 -0.26458 C 0.32778 -0.25764 0.32552 -0.26458 0.33021 -0.25671 C 0.33125 -0.25509 0.33177 -0.25301 0.33247 -0.25116 C 0.33333 -0.24954 0.3342 -0.24838 0.33507 -0.24676 C 0.33594 -0.24491 0.33663 -0.24282 0.3375 -0.2412 C 0.33819 -0.23982 0.33924 -0.23912 0.33993 -0.23773 C 0.34115 -0.23611 0.34236 -0.23426 0.3434 -0.23218 C 0.34392 -0.23125 0.34444 -0.22986 0.34479 -0.22894 C 0.34705 -0.22593 0.34896 -0.22292 0.35139 -0.22014 C 0.35208 -0.21898 0.35313 -0.21806 0.35382 -0.21667 C 0.35434 -0.21551 0.35469 -0.21435 0.35556 -0.21343 C 0.35642 -0.21227 0.35781 -0.21204 0.35885 -0.21111 C 0.36076 -0.20972 0.36545 -0.20394 0.36684 -0.2037 L 0.37014 -0.20232 C 0.37101 -0.20162 0.37153 -0.2007 0.37274 -0.2 C 0.37465 -0.19907 0.38056 -0.19815 0.38177 -0.19792 C 0.38576 -0.19815 0.38993 -0.19815 0.39392 -0.19907 C 0.39618 -0.19931 0.39844 -0.2007 0.40052 -0.20139 L 0.40712 -0.20232 C 0.41615 -0.20857 0.40469 -0.20139 0.41372 -0.20556 C 0.41476 -0.20625 0.41563 -0.20718 0.41684 -0.20787 C 0.42274 -0.21088 0.41823 -0.20602 0.42674 -0.21343 C 0.42795 -0.21458 0.43177 -0.21782 0.43229 -0.21898 C 0.43368 -0.22083 0.4342 -0.22361 0.43559 -0.2257 C 0.43993 -0.23125 0.43767 -0.22755 0.44149 -0.23773 L 0.44306 -0.24236 C 0.44375 -0.24375 0.44444 -0.24514 0.44479 -0.24676 C 0.44514 -0.24815 0.44531 -0.24977 0.44531 -0.25116 C 0.44878 -0.26366 0.44618 -0.25046 0.44809 -0.26111 C 0.44948 -0.28171 0.44878 -0.27083 0.44809 -0.30556 C 0.44792 -0.31088 0.44757 -0.31597 0.44722 -0.3213 C 0.44688 -0.32407 0.44653 -0.33102 0.44531 -0.33449 C 0.44514 -0.33611 0.44444 -0.3375 0.44392 -0.33889 C 0.44201 -0.34514 0.44444 -0.33912 0.44236 -0.34676 C 0.44132 -0.35 0.44028 -0.35185 0.43889 -0.35463 C 0.43872 -0.35602 0.43854 -0.35764 0.43819 -0.35903 C 0.43542 -0.36782 0.43628 -0.36296 0.43403 -0.36898 C 0.43333 -0.37037 0.43299 -0.37199 0.43229 -0.37338 C 0.43142 -0.37616 0.42951 -0.37894 0.4283 -0.38125 C 0.42795 -0.38241 0.42726 -0.38357 0.42674 -0.38449 C 0.42552 -0.38657 0.42396 -0.3882 0.42257 -0.39005 C 0.42205 -0.3912 0.4217 -0.39259 0.42101 -0.39352 C 0.42031 -0.39445 0.41927 -0.39468 0.41823 -0.3956 C 0.41563 -0.39884 0.41563 -0.40023 0.41285 -0.40232 C 0.41198 -0.40278 0.41111 -0.40301 0.41024 -0.40347 C 0.4092 -0.40463 0.40816 -0.40579 0.40712 -0.40671 C 0.40313 -0.41019 0.40469 -0.4081 0.40139 -0.41019 C 0.40017 -0.41065 0.39913 -0.41181 0.39809 -0.41227 C 0.39653 -0.4132 0.39479 -0.41343 0.39323 -0.41458 C 0.38576 -0.41968 0.39497 -0.41366 0.38333 -0.41898 C 0.37986 -0.4206 0.37899 -0.42107 0.37431 -0.42222 C 0.37292 -0.42269 0.37153 -0.42292 0.37014 -0.42338 C 0.36927 -0.42361 0.36858 -0.42431 0.36771 -0.42454 C 0.36649 -0.425 0.36563 -0.42523 0.36476 -0.4257 C 0.36389 -0.42593 0.36302 -0.42639 0.36215 -0.42685 C 0.36076 -0.42732 0.35938 -0.42732 0.35799 -0.42778 C 0.35712 -0.42824 0.35642 -0.4287 0.35556 -0.42894 C 0.3533 -0.42963 0.35104 -0.42963 0.34896 -0.43009 C 0.34792 -0.43032 0.34688 -0.43102 0.34566 -0.43125 C 0.34236 -0.43195 0.33403 -0.4331 0.3309 -0.43333 C 0.31128 -0.43287 0.29722 -0.43287 0.27882 -0.43125 C 0.27188 -0.43056 0.2651 -0.42963 0.25833 -0.42894 L 0.24757 -0.42778 C 0.2349 -0.425 0.25295 -0.42894 0.23368 -0.4257 C 0.22292 -0.42384 0.23542 -0.42523 0.22622 -0.42338 C 0.22378 -0.42292 0.22135 -0.42269 0.21892 -0.42222 C 0.21319 -0.41968 0.22031 -0.42269 0.2099 -0.42014 C 0.19444 -0.4162 0.21389 -0.41921 0.19444 -0.41667 C 0.18889 -0.41528 0.18698 -0.41482 0.18056 -0.41343 C 0.1783 -0.41296 0.17674 -0.41273 0.17483 -0.41227 C 0.17344 -0.41204 0.17205 -0.41157 0.17066 -0.41111 L 0.16024 -0.40903 C 0.15868 -0.40833 0.15816 -0.40741 0.1566 -0.40671 C 0.15521 -0.40625 0.15347 -0.40602 0.15191 -0.40556 C 0.13594 -0.40162 0.14826 -0.40509 0.14063 -0.40232 C 0.1401 -0.40185 0.13889 -0.40162 0.13767 -0.40116 C 0.13611 -0.4007 0.13472 -0.39954 0.13385 -0.39907 C 0.13125 -0.39792 0.12569 -0.39676 0.12569 -0.39653 C 0.11875 -0.39213 0.12569 -0.39676 0.11806 -0.39352 C 0.11649 -0.39282 0.1151 -0.39167 0.11441 -0.3912 C 0.11163 -0.39028 0.10868 -0.39028 0.10608 -0.38889 C 0.10434 -0.3882 0.1026 -0.3875 0.10104 -0.38681 C 0.09965 -0.38611 0.09844 -0.38519 0.09705 -0.38449 C 0.09549 -0.38403 0.09392 -0.38403 0.09253 -0.38333 C 0.09097 -0.38287 0.08941 -0.38195 0.08802 -0.38125 C 0.0842 -0.37963 0.08038 -0.37732 0.07656 -0.37685 L 0.06927 -0.3757 C 0.06458 -0.37384 0.06094 -0.37222 0.05608 -0.3713 C 0.0533 -0.3706 0.05122 -0.37037 0.04878 -0.37014 L 0.03524 -0.36574 C 0.03333 -0.36482 0.03142 -0.36389 0.02917 -0.36343 C 0.02726 -0.36296 0.02535 -0.36296 0.02326 -0.36227 C 0.01944 -0.36111 0.01563 -0.35926 0.01198 -0.35787 C 0.00764 -0.35648 0.00313 -0.35509 -0.00104 -0.35347 C -0.00312 -0.35278 -0.00486 -0.35185 -0.00694 -0.35116 C -0.00885 -0.3507 -0.01076 -0.3507 -0.0125 -0.35 C -0.02795 -0.3456 -0.0092 -0.34977 -0.02413 -0.34676 C -0.02743 -0.34537 -0.03073 -0.34352 -0.03403 -0.34236 C -0.0349 -0.3419 -0.03594 -0.34167 -0.03698 -0.3412 C -0.03872 -0.34051 -0.04045 -0.33982 -0.04201 -0.33889 C -0.0434 -0.3382 -0.04479 -0.33727 -0.04618 -0.33681 C -0.04757 -0.33611 -0.04896 -0.33611 -0.05035 -0.33565 C -0.05208 -0.33495 -0.05399 -0.33449 -0.0559 -0.33333 C -0.0592 -0.33218 -0.0625 -0.33056 -0.0658 -0.32894 C -0.06736 -0.32824 -0.06892 -0.32708 -0.07066 -0.32685 C -0.0724 -0.32639 -0.07951 -0.32523 -0.08142 -0.32454 C -0.08333 -0.32407 -0.08524 -0.32292 -0.08698 -0.32222 C -0.08889 -0.32176 -0.09097 -0.32176 -0.09288 -0.3213 C -0.09722 -0.31991 -0.10139 -0.31829 -0.1059 -0.31667 C -0.10833 -0.31597 -0.11094 -0.31551 -0.11337 -0.31458 C -0.11562 -0.31366 -0.11736 -0.31227 -0.11962 -0.31111 C -0.12153 -0.31042 -0.12344 -0.30972 -0.12552 -0.30903 C -0.12691 -0.30857 -0.1283 -0.30833 -0.12969 -0.30787 C -0.13108 -0.30718 -0.13247 -0.30625 -0.13385 -0.30556 C -0.13472 -0.30509 -0.13594 -0.30509 -0.13681 -0.30463 C -0.13802 -0.30394 -0.13889 -0.30278 -0.1401 -0.30232 C -0.14149 -0.30162 -0.14288 -0.30162 -0.14427 -0.30116 C -0.15503 -0.29676 -0.14184 -0.3007 -0.15243 -0.29792 C -0.15399 -0.29722 -0.15469 -0.29607 -0.15573 -0.2956 C -0.15764 -0.29491 -0.16319 -0.29398 -0.16476 -0.29352 C -0.17969 -0.2882 -0.15243 -0.29352 -0.1842 -0.28889 L -0.19253 -0.28796 L -0.20816 -0.28565 L -0.21719 -0.28449 C -0.22031 -0.28403 -0.22361 -0.2838 -0.22691 -0.28333 C -0.24323 -0.28102 -0.22465 -0.2838 -0.2441 -0.28125 L -0.26059 -0.27894 L -0.32101 -0.28009 C -0.32656 -0.28032 -0.33785 -0.28171 -0.34392 -0.28241 C -0.35521 -0.28611 -0.34271 -0.28195 -0.36997 -0.29005 C -0.37587 -0.29167 -0.37083 -0.29051 -0.37743 -0.29352 C -0.37934 -0.29421 -0.38142 -0.29491 -0.38333 -0.2956 C -0.38542 -0.2963 -0.38993 -0.29745 -0.39219 -0.29792 C -0.39358 -0.29861 -0.39479 -0.29954 -0.39635 -0.3 C -0.39757 -0.3007 -0.39913 -0.3007 -0.40035 -0.30116 C -0.40139 -0.30162 -0.4026 -0.30185 -0.40365 -0.30232 C -0.40451 -0.30255 -0.40521 -0.30324 -0.40608 -0.30347 C -0.40747 -0.30394 -0.40868 -0.30394 -0.41007 -0.30463 C -0.41181 -0.30509 -0.41337 -0.30602 -0.4151 -0.30671 C -0.41597 -0.30718 -0.41684 -0.30741 -0.41736 -0.30787 C -0.41962 -0.30926 -0.4217 -0.31134 -0.42413 -0.31227 C -0.425 -0.31273 -0.42587 -0.31296 -0.42656 -0.31343 C -0.42934 -0.31528 -0.42899 -0.31597 -0.43142 -0.31898 C -0.43247 -0.32014 -0.43368 -0.32083 -0.43455 -0.32222 C -0.43594 -0.32431 -0.43681 -0.32685 -0.43785 -0.32894 L -0.43958 -0.33241 C -0.4401 -0.33472 -0.44132 -0.3419 -0.44201 -0.34352 C -0.44271 -0.34445 -0.4434 -0.3456 -0.44375 -0.34676 C -0.44444 -0.34861 -0.44514 -0.35278 -0.44549 -0.35463 C -0.44618 -0.35833 -0.44653 -0.35833 -0.44792 -0.36227 C -0.44826 -0.36412 -0.44844 -0.36597 -0.44878 -0.36782 C -0.44896 -0.36945 -0.44948 -0.37083 -0.44965 -0.37222 C -0.45 -0.37593 -0.45 -0.37963 -0.45 -0.38333 C -0.45 -0.38611 -0.44983 -0.38866 -0.44965 -0.3912 C -0.44878 -0.39954 -0.44913 -0.39861 -0.44792 -0.40556 C -0.44774 -0.40718 -0.4474 -0.40857 -0.44705 -0.41019 C -0.44635 -0.41296 -0.44497 -0.41736 -0.44375 -0.42014 C -0.44323 -0.4213 -0.44253 -0.42222 -0.44201 -0.42338 C -0.44149 -0.42477 -0.44097 -0.42639 -0.44045 -0.42778 C -0.43976 -0.42963 -0.43698 -0.43449 -0.43628 -0.43565 C -0.43542 -0.43681 -0.43455 -0.43773 -0.43368 -0.43889 C -0.42986 -0.44537 -0.43333 -0.44167 -0.42917 -0.4456 C -0.42604 -0.45185 -0.42917 -0.44699 -0.425 -0.45 C -0.41667 -0.45625 -0.42361 -0.45394 -0.41424 -0.45556 C -0.40538 -0.4537 -0.4125 -0.45556 -0.40694 -0.45347 C -0.4059 -0.45301 -0.40469 -0.45278 -0.40365 -0.45232 C -0.40069 -0.45116 -0.39861 -0.45 -0.39635 -0.44676 C -0.38906 -0.43704 -0.39792 -0.44931 -0.39219 -0.44005 C -0.38976 -0.43634 -0.38958 -0.4375 -0.38802 -0.43333 C -0.3875 -0.43241 -0.3875 -0.43125 -0.38733 -0.43009 C -0.38681 -0.42847 -0.38611 -0.42708 -0.38559 -0.4257 C -0.38351 -0.41921 -0.38628 -0.42546 -0.38333 -0.41898 C -0.38299 -0.41759 -0.38229 -0.41273 -0.3816 -0.41111 C -0.38125 -0.40995 -0.38056 -0.40903 -0.38003 -0.40787 C -0.37951 -0.40556 -0.3783 -0.39815 -0.37743 -0.39676 L -0.375 -0.39236 L -0.3724 -0.38241 C -0.37222 -0.38125 -0.37187 -0.38009 -0.3717 -0.37894 L -0.37083 -0.37454 C -0.36979 -0.36042 -0.3691 -0.3544 -0.3691 -0.33796 C -0.3691 -0.3287 -0.36962 -0.31945 -0.36997 -0.31019 C -0.3684 -0.27222 -0.36892 -0.29676 -0.37083 -0.23681 C -0.37222 -0.19375 -0.37153 -0.21898 -0.3724 -0.16134 C -0.37222 -0.13796 -0.37205 -0.11482 -0.3717 -0.09144 C -0.37153 -0.08588 -0.37101 -0.08079 -0.37083 -0.07546 C -0.37049 -0.06296 -0.37031 -0.05046 -0.36997 -0.03773 C -0.37361 -0.01343 -0.37101 -0.03264 -0.36997 0.02523 C -0.36979 0.03634 -0.36979 0.04699 -0.3691 0.05764 C -0.36892 0.06204 -0.36753 0.07106 -0.36753 0.0713 C -0.36615 0.10509 -0.36615 0.09259 -0.36615 0.1088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12" dur="6000" fill="hold"/>
                                        <p:tgtEl>
                                          <p:spTgt spid="17"/>
                                        </p:tgtEl>
                                        <p:attrNameLst>
                                          <p:attrName>ppt_x</p:attrName>
                                          <p:attrName>ppt_y</p:attrName>
                                        </p:attrNameLst>
                                      </p:cBhvr>
                                      <p:rCtr x="-521" y="-17338"/>
                                    </p:animMotion>
                                  </p:childTnLst>
                                  <p:subTnLst>
                                    <p:set>
                                      <p:cBhvr override="childStyle">
                                        <p:cTn dur="1" fill="hold" display="0" masterRel="sameClick" afterEffect="1">
                                          <p:stCondLst>
                                            <p:cond evt="end" delay="0">
                                              <p:tn val="111"/>
                                            </p:cond>
                                          </p:stCondLst>
                                        </p:cTn>
                                        <p:tgtEl>
                                          <p:spTgt spid="17"/>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wipe(down)">
                                      <p:cBhvr>
                                        <p:cTn id="117" dur="580">
                                          <p:stCondLst>
                                            <p:cond delay="0"/>
                                          </p:stCondLst>
                                        </p:cTn>
                                        <p:tgtEl>
                                          <p:spTgt spid="19"/>
                                        </p:tgtEl>
                                      </p:cBhvr>
                                    </p:animEffect>
                                    <p:anim calcmode="lin" valueType="num">
                                      <p:cBhvr>
                                        <p:cTn id="11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3" dur="26">
                                          <p:stCondLst>
                                            <p:cond delay="650"/>
                                          </p:stCondLst>
                                        </p:cTn>
                                        <p:tgtEl>
                                          <p:spTgt spid="19"/>
                                        </p:tgtEl>
                                      </p:cBhvr>
                                      <p:to x="100000" y="60000"/>
                                    </p:animScale>
                                    <p:animScale>
                                      <p:cBhvr>
                                        <p:cTn id="124" dur="166" decel="50000">
                                          <p:stCondLst>
                                            <p:cond delay="676"/>
                                          </p:stCondLst>
                                        </p:cTn>
                                        <p:tgtEl>
                                          <p:spTgt spid="19"/>
                                        </p:tgtEl>
                                      </p:cBhvr>
                                      <p:to x="100000" y="100000"/>
                                    </p:animScale>
                                    <p:animScale>
                                      <p:cBhvr>
                                        <p:cTn id="125" dur="26">
                                          <p:stCondLst>
                                            <p:cond delay="1312"/>
                                          </p:stCondLst>
                                        </p:cTn>
                                        <p:tgtEl>
                                          <p:spTgt spid="19"/>
                                        </p:tgtEl>
                                      </p:cBhvr>
                                      <p:to x="100000" y="80000"/>
                                    </p:animScale>
                                    <p:animScale>
                                      <p:cBhvr>
                                        <p:cTn id="126" dur="166" decel="50000">
                                          <p:stCondLst>
                                            <p:cond delay="1338"/>
                                          </p:stCondLst>
                                        </p:cTn>
                                        <p:tgtEl>
                                          <p:spTgt spid="19"/>
                                        </p:tgtEl>
                                      </p:cBhvr>
                                      <p:to x="100000" y="100000"/>
                                    </p:animScale>
                                    <p:animScale>
                                      <p:cBhvr>
                                        <p:cTn id="127" dur="26">
                                          <p:stCondLst>
                                            <p:cond delay="1642"/>
                                          </p:stCondLst>
                                        </p:cTn>
                                        <p:tgtEl>
                                          <p:spTgt spid="19"/>
                                        </p:tgtEl>
                                      </p:cBhvr>
                                      <p:to x="100000" y="90000"/>
                                    </p:animScale>
                                    <p:animScale>
                                      <p:cBhvr>
                                        <p:cTn id="128" dur="166" decel="50000">
                                          <p:stCondLst>
                                            <p:cond delay="1668"/>
                                          </p:stCondLst>
                                        </p:cTn>
                                        <p:tgtEl>
                                          <p:spTgt spid="19"/>
                                        </p:tgtEl>
                                      </p:cBhvr>
                                      <p:to x="100000" y="100000"/>
                                    </p:animScale>
                                    <p:animScale>
                                      <p:cBhvr>
                                        <p:cTn id="129" dur="26">
                                          <p:stCondLst>
                                            <p:cond delay="1808"/>
                                          </p:stCondLst>
                                        </p:cTn>
                                        <p:tgtEl>
                                          <p:spTgt spid="19"/>
                                        </p:tgtEl>
                                      </p:cBhvr>
                                      <p:to x="100000" y="95000"/>
                                    </p:animScale>
                                    <p:animScale>
                                      <p:cBhvr>
                                        <p:cTn id="130" dur="166" decel="50000">
                                          <p:stCondLst>
                                            <p:cond delay="1834"/>
                                          </p:stCondLst>
                                        </p:cTn>
                                        <p:tgtEl>
                                          <p:spTgt spid="19"/>
                                        </p:tgtEl>
                                      </p:cBhvr>
                                      <p:to x="100000" y="100000"/>
                                    </p:animScale>
                                  </p:childTnLst>
                                </p:cTn>
                              </p:par>
                            </p:childTnLst>
                          </p:cTn>
                        </p:par>
                      </p:childTnLst>
                    </p:cTn>
                  </p:par>
                  <p:par>
                    <p:cTn id="131" fill="hold">
                      <p:stCondLst>
                        <p:cond delay="indefinite"/>
                      </p:stCondLst>
                      <p:childTnLst>
                        <p:par>
                          <p:cTn id="132" fill="hold">
                            <p:stCondLst>
                              <p:cond delay="0"/>
                            </p:stCondLst>
                            <p:childTnLst>
                              <p:par>
                                <p:cTn id="133" presetID="0" presetClass="path" presetSubtype="0" accel="50000" decel="50000" fill="hold" nodeType="clickEffect">
                                  <p:stCondLst>
                                    <p:cond delay="0"/>
                                  </p:stCondLst>
                                  <p:childTnLst>
                                    <p:animMotion origin="layout" path="M 0.00087 7.40741E-7 C 0.00139 -0.00185 0.00208 -0.0037 0.0026 -0.00556 C 0.00313 -0.00787 0.0033 -0.01042 0.00417 -0.01227 C 0.00486 -0.01343 0.00538 -0.01435 0.00573 -0.01551 C 0.00642 -0.01713 0.0066 -0.01875 0.00747 -0.02014 C 0.00816 -0.0213 0.0092 -0.02222 0.0099 -0.02338 C 0.01076 -0.02477 0.01146 -0.02639 0.01233 -0.02778 C 0.01389 -0.03009 0.0158 -0.03218 0.01736 -0.03449 L 0.01997 -0.03773 C 0.02066 -0.03889 0.02153 -0.04028 0.0224 -0.0412 C 0.02344 -0.04236 0.02465 -0.04329 0.02569 -0.04445 C 0.02656 -0.0456 0.02726 -0.04676 0.0283 -0.04792 C 0.02986 -0.04954 0.0316 -0.05046 0.03299 -0.05232 C 0.03385 -0.05347 0.03455 -0.05486 0.03559 -0.05556 C 0.03785 -0.05741 0.0401 -0.05857 0.04236 -0.05995 L 0.04566 -0.06227 C 0.04688 -0.06296 0.04792 -0.06389 0.04913 -0.06458 C 0.04983 -0.06482 0.05069 -0.06505 0.05156 -0.06551 C 0.06076 -0.0713 0.05503 -0.06921 0.06215 -0.07107 C 0.06337 -0.07199 0.06441 -0.07269 0.06563 -0.07338 C 0.06719 -0.07431 0.06892 -0.07477 0.07049 -0.0757 L 0.07813 -0.07894 C 0.07882 -0.0794 0.07969 -0.07963 0.08056 -0.08009 C 0.0816 -0.08079 0.08264 -0.08171 0.08368 -0.08218 C 0.08507 -0.08287 0.0901 -0.08426 0.09115 -0.08449 C 0.09236 -0.08519 0.0934 -0.08634 0.09462 -0.08681 C 0.09722 -0.08773 0.10295 -0.08889 0.10295 -0.08866 C 0.1092 -0.09329 0.10295 -0.08958 0.11111 -0.09236 C 0.11267 -0.09282 0.11424 -0.09398 0.11597 -0.09445 C 0.11823 -0.09491 0.12309 -0.09583 0.12535 -0.09676 C 0.13021 -0.09838 0.12552 -0.09745 0.13125 -0.09884 C 0.13455 -0.09977 0.14063 -0.10023 0.14358 -0.10232 C 0.14462 -0.10301 0.14566 -0.10394 0.14688 -0.1044 C 0.14792 -0.10509 0.14913 -0.10509 0.15017 -0.10556 C 0.15417 -0.10718 0.15156 -0.10648 0.15608 -0.10903 C 0.15677 -0.10949 0.15781 -0.10949 0.15851 -0.10995 C 0.1599 -0.11111 0.16128 -0.11204 0.1625 -0.11343 C 0.16441 -0.11551 0.16979 -0.12245 0.1717 -0.12662 C 0.17292 -0.12963 0.17431 -0.13241 0.175 -0.13565 C 0.17535 -0.13681 0.17569 -0.13773 0.17587 -0.13889 C 0.17639 -0.1419 0.1776 -0.14792 0.1776 -0.14769 C 0.17691 -0.15625 0.17691 -0.15926 0.17587 -0.16667 C 0.17569 -0.16829 0.17552 -0.16968 0.175 -0.17107 C 0.17413 -0.17361 0.17292 -0.1757 0.1717 -0.17778 C 0.16875 -0.18264 0.16458 -0.19028 0.16024 -0.19213 L 0.15764 -0.19329 C 0.15243 -0.19861 0.15642 -0.19514 0.15017 -0.19884 C 0.14358 -0.20278 0.14948 -0.2007 0.13854 -0.20556 C 0.13767 -0.20602 0.13681 -0.20625 0.13611 -0.20671 C 0.13524 -0.20718 0.13472 -0.20857 0.13368 -0.2088 C 0.1316 -0.20995 0.12917 -0.21019 0.12708 -0.21111 C 0.12222 -0.2132 0.12691 -0.21134 0.11944 -0.21343 C 0.11667 -0.21412 0.11476 -0.21528 0.11181 -0.21551 C 0.10781 -0.2162 0.10365 -0.2162 0.09948 -0.21667 L 0.07309 -0.21551 C 0.06181 -0.21505 0.05799 -0.21435 0.0474 -0.21343 L 0.03229 -0.21227 L 0.00903 -0.20995 C 0.00139 -0.20741 0.00938 -0.20972 -0.00573 -0.20787 C -0.00747 -0.20764 -0.00903 -0.20695 -0.01076 -0.20671 C -0.01406 -0.20625 -0.01736 -0.20602 -0.02066 -0.20556 C -0.02396 -0.20509 -0.02726 -0.2037 -0.03056 -0.20324 L -0.04896 -0.20116 C -0.06649 -0.19653 -0.04705 -0.20139 -0.09201 -0.19769 L -0.10608 -0.19676 C -0.11302 -0.19607 -0.11997 -0.19491 -0.12674 -0.19445 L -0.14271 -0.19329 L -0.16181 -0.19213 C -0.19253 -0.18982 -0.14549 -0.19236 -0.18576 -0.19005 L -0.20885 -0.18889 C -0.23229 -0.18935 -0.26163 -0.18843 -0.28681 -0.1912 C -0.29062 -0.19144 -0.29653 -0.19259 -0.30035 -0.19329 C -0.30208 -0.19375 -0.30365 -0.19421 -0.30521 -0.19445 C -0.30747 -0.19491 -0.30972 -0.19514 -0.31181 -0.1956 C -0.32951 -0.2 -0.30764 -0.19607 -0.32517 -0.19884 C -0.34635 -0.20695 -0.31389 -0.19468 -0.3375 -0.20324 C -0.34149 -0.20486 -0.34549 -0.20602 -0.34913 -0.20787 L -0.3559 -0.21111 C -0.35729 -0.21181 -0.35903 -0.2125 -0.36076 -0.21343 C -0.37344 -0.2206 -0.36146 -0.21551 -0.37326 -0.21991 C -0.37483 -0.22153 -0.37639 -0.22315 -0.3783 -0.22454 C -0.38021 -0.2257 -0.38229 -0.22662 -0.38403 -0.22778 C -0.3875 -0.23009 -0.39358 -0.23588 -0.39566 -0.23889 C -0.39896 -0.24329 -0.40295 -0.24815 -0.40573 -0.25324 C -0.40747 -0.25695 -0.40937 -0.26042 -0.41059 -0.26435 C -0.41458 -0.27824 -0.40955 -0.26088 -0.41389 -0.27662 C -0.4151 -0.28148 -0.41615 -0.2838 -0.41719 -0.28889 C -0.41753 -0.29097 -0.41771 -0.29329 -0.41806 -0.2956 C -0.41962 -0.30671 -0.4184 -0.29514 -0.41962 -0.31227 C -0.41944 -0.32593 -0.41962 -0.33958 -0.41892 -0.35324 C -0.41858 -0.35995 -0.41719 -0.3588 -0.41545 -0.36343 C -0.4151 -0.36435 -0.4151 -0.36574 -0.41476 -0.36667 C -0.41406 -0.36806 -0.41302 -0.36875 -0.41215 -0.36991 C -0.41128 -0.3713 -0.41059 -0.37315 -0.40972 -0.37454 C -0.40903 -0.37546 -0.40816 -0.37593 -0.40729 -0.37662 C -0.40677 -0.37708 -0.4026 -0.38148 -0.40156 -0.38218 C -0.39983 -0.3831 -0.39792 -0.3831 -0.39653 -0.38449 C -0.39566 -0.38519 -0.39497 -0.38611 -0.3941 -0.38657 C -0.38941 -0.38935 -0.38872 -0.38866 -0.38403 -0.39005 C -0.38281 -0.39028 -0.38194 -0.39074 -0.3809 -0.3912 C -0.37691 -0.3919 -0.37101 -0.39282 -0.36736 -0.39329 L -0.31858 -0.39213 C -0.3158 -0.39213 -0.31424 -0.39028 -0.31181 -0.38889 C -0.31111 -0.38843 -0.31007 -0.38843 -0.30937 -0.38773 C -0.3066 -0.38565 -0.30417 -0.3831 -0.30122 -0.38102 C -0.29792 -0.37894 -0.2974 -0.37894 -0.29462 -0.37546 C -0.29323 -0.37407 -0.29201 -0.37269 -0.29097 -0.37107 C -0.29045 -0.37014 -0.28993 -0.36875 -0.28941 -0.36782 C -0.28854 -0.3662 -0.28767 -0.36482 -0.28681 -0.36343 C -0.28455 -0.3544 -0.28819 -0.36759 -0.28351 -0.3544 C -0.28229 -0.35093 -0.28125 -0.34699 -0.28021 -0.34329 C -0.27986 -0.34236 -0.27812 -0.33634 -0.27795 -0.33449 C -0.27743 -0.33218 -0.27726 -0.33009 -0.27708 -0.32778 C -0.27778 -0.31667 -0.27743 -0.31782 -0.27865 -0.3088 C -0.27899 -0.30695 -0.27899 -0.30509 -0.27934 -0.30324 C -0.27986 -0.30116 -0.28056 -0.29884 -0.28108 -0.29676 C -0.28125 -0.2956 -0.28212 -0.29028 -0.28264 -0.28889 C -0.28403 -0.28565 -0.2875 -0.2794 -0.28941 -0.27662 C -0.29115 -0.27407 -0.29323 -0.27153 -0.29531 -0.26898 C -0.29618 -0.26782 -0.29687 -0.26644 -0.29792 -0.26551 C -0.29878 -0.26482 -0.29965 -0.26412 -0.30035 -0.26343 C -0.30122 -0.26227 -0.30191 -0.26088 -0.30295 -0.25995 C -0.30382 -0.25903 -0.30503 -0.25857 -0.30608 -0.25787 C -0.30833 -0.25602 -0.31042 -0.25417 -0.31267 -0.25232 C -0.31597 -0.24954 -0.31736 -0.24815 -0.32101 -0.24676 C -0.3224 -0.24607 -0.32378 -0.24583 -0.32517 -0.2456 C -0.32743 -0.24514 -0.33351 -0.24398 -0.33594 -0.24329 C -0.35156 -0.23843 -0.32743 -0.24352 -0.35503 -0.24005 C -0.38681 -0.23611 -0.34635 -0.23912 -0.38733 -0.23657 L -0.40156 -0.23773 C -0.40399 -0.23796 -0.40642 -0.23866 -0.40885 -0.23889 C -0.41267 -0.23935 -0.41667 -0.23958 -0.42049 -0.24005 C -0.42448 -0.24144 -0.4283 -0.24282 -0.43212 -0.24445 C -0.43385 -0.24514 -0.43542 -0.2456 -0.43698 -0.24676 C -0.43854 -0.24769 -0.43976 -0.24907 -0.44115 -0.25 C -0.44219 -0.25093 -0.4434 -0.25139 -0.44444 -0.25232 C -0.45017 -0.25718 -0.4474 -0.25532 -0.45122 -0.26111 C -0.45226 -0.26273 -0.45347 -0.26412 -0.45451 -0.26551 C -0.45503 -0.26736 -0.45556 -0.26921 -0.45625 -0.27107 C -0.45694 -0.27338 -0.45799 -0.27546 -0.45868 -0.27778 C -0.45937 -0.28056 -0.45972 -0.2838 -0.46007 -0.28657 C -0.4592 -0.31389 -0.46007 -0.29838 -0.45868 -0.31435 C -0.45833 -0.31736 -0.45833 -0.32037 -0.45781 -0.32338 C -0.45747 -0.32593 -0.45677 -0.32847 -0.45625 -0.33102 C -0.45139 -0.35463 -0.45729 -0.32755 -0.45278 -0.34676 C -0.45226 -0.34931 -0.45191 -0.35185 -0.45122 -0.3544 C -0.45017 -0.3581 -0.44844 -0.36157 -0.44792 -0.36551 C -0.44531 -0.38195 -0.44965 -0.35625 -0.44375 -0.38009 C -0.44253 -0.38449 -0.4434 -0.38241 -0.44115 -0.38657 C -0.43958 -0.39699 -0.44167 -0.38773 -0.43785 -0.39676 C -0.43733 -0.39769 -0.4375 -0.39907 -0.43698 -0.4 C -0.43611 -0.40232 -0.43472 -0.4044 -0.43385 -0.40671 C -0.43333 -0.40787 -0.43299 -0.40926 -0.43212 -0.40995 L -0.42726 -0.41435 C -0.42639 -0.41528 -0.42569 -0.41644 -0.42465 -0.41667 L -0.41806 -0.41898 C -0.4059 -0.41829 -0.40174 -0.41921 -0.39236 -0.41667 C -0.39167 -0.41644 -0.38733 -0.41505 -0.38646 -0.41435 C -0.38472 -0.4132 -0.38316 -0.41157 -0.38177 -0.40995 L -0.37917 -0.40787 C -0.37865 -0.40671 -0.37812 -0.40556 -0.3776 -0.4044 C -0.375 -0.4007 -0.37292 -0.4 -0.37153 -0.39445 C -0.36753 -0.3787 -0.37153 -0.39514 -0.3691 -0.38333 C -0.36667 -0.37222 -0.36997 -0.38935 -0.36736 -0.37546 C -0.36771 -0.3588 -0.36823 -0.34213 -0.36823 -0.32546 C -0.36823 -0.3088 -0.36788 -0.29213 -0.36736 -0.27546 C -0.36701 -0.26667 -0.36615 -0.27083 -0.36493 -0.26227 C -0.36406 -0.25695 -0.36424 -0.25602 -0.36233 -0.25116 C -0.36198 -0.25 -0.36111 -0.24907 -0.36076 -0.24769 C -0.36024 -0.24676 -0.36024 -0.2456 -0.3599 -0.24445 C -0.35885 -0.2419 -0.3559 -0.23727 -0.35503 -0.23565 C -0.35434 -0.23449 -0.35399 -0.23333 -0.3533 -0.23218 C -0.3474 -0.22361 -0.34618 -0.22269 -0.33924 -0.21551 C -0.33316 -0.20926 -0.33889 -0.21482 -0.33177 -0.20995 C -0.33073 -0.20949 -0.33021 -0.20833 -0.32934 -0.20787 C -0.32604 -0.20602 -0.32257 -0.20509 -0.31944 -0.20324 C -0.31736 -0.20232 -0.31562 -0.2007 -0.31354 -0.2 C -0.31267 -0.19977 -0.29983 -0.19792 -0.29948 -0.19769 C -0.28924 -0.19838 -0.28212 -0.19792 -0.27292 -0.20116 C -0.26788 -0.20278 -0.25937 -0.20718 -0.25451 -0.20995 C -0.25156 -0.21181 -0.24861 -0.21389 -0.24549 -0.21551 C -0.24288 -0.21713 -0.23976 -0.21806 -0.23715 -0.21991 C -0.23247 -0.22384 -0.22396 -0.23287 -0.2191 -0.23889 C -0.21753 -0.24074 -0.21615 -0.24236 -0.21493 -0.24445 C -0.2099 -0.25255 -0.20399 -0.26528 -0.20069 -0.27454 C -0.19983 -0.27662 -0.19896 -0.2787 -0.19826 -0.28102 C -0.19722 -0.28449 -0.1967 -0.28773 -0.19566 -0.2912 C -0.19306 -0.3007 -0.19306 -0.29745 -0.1908 -0.30787 C -0.1901 -0.31065 -0.18958 -0.31366 -0.18906 -0.31667 C -0.18698 -0.32801 -0.1875 -0.32454 -0.18663 -0.33565 C -0.18663 -0.33935 -0.18681 -0.35857 -0.18819 -0.36667 C -0.18854 -0.36898 -0.18941 -0.37107 -0.18993 -0.37338 C -0.19028 -0.37523 -0.19028 -0.37708 -0.1908 -0.37894 C -0.19115 -0.38079 -0.19184 -0.38264 -0.19236 -0.38449 C -0.19271 -0.38542 -0.19288 -0.38681 -0.19323 -0.38773 C -0.19375 -0.38935 -0.19444 -0.39074 -0.19497 -0.39213 C -0.19531 -0.39375 -0.19531 -0.39514 -0.19566 -0.39676 C -0.19618 -0.39792 -0.19687 -0.39884 -0.1974 -0.4 C -0.19774 -0.40093 -0.19774 -0.40232 -0.19826 -0.40324 C -0.19913 -0.40556 -0.20052 -0.40787 -0.20139 -0.40995 L -0.20312 -0.41343 C -0.20365 -0.41435 -0.20417 -0.41551 -0.20469 -0.41667 C -0.2059 -0.41852 -0.20694 -0.42037 -0.20799 -0.42222 C -0.21458 -0.43171 -0.20972 -0.42431 -0.21736 -0.43218 C -0.22049 -0.43542 -0.22135 -0.43704 -0.22483 -0.43889 C -0.22604 -0.43935 -0.22708 -0.43958 -0.22812 -0.44005 C -0.23316 -0.44445 -0.22743 -0.44005 -0.23472 -0.44329 C -0.23594 -0.44375 -0.23681 -0.44491 -0.23802 -0.4456 C -0.24028 -0.44653 -0.24253 -0.44699 -0.24479 -0.44769 L -0.25139 -0.45 C -0.25243 -0.45046 -0.25347 -0.45093 -0.25451 -0.45116 C -0.25729 -0.45162 -0.26267 -0.45301 -0.26545 -0.45324 C -0.27292 -0.4544 -0.28385 -0.45509 -0.29097 -0.45556 C -0.29826 -0.45486 -0.30642 -0.45417 -0.31354 -0.45324 C -0.3158 -0.45301 -0.31806 -0.45255 -0.32014 -0.45232 C -0.32222 -0.45185 -0.32413 -0.45162 -0.32604 -0.45116 C -0.3316 -0.44977 -0.32708 -0.45046 -0.33177 -0.44884 C -0.34115 -0.44583 -0.33038 -0.45023 -0.3408 -0.4456 C -0.34167 -0.44514 -0.34253 -0.44514 -0.3434 -0.44445 C -0.34479 -0.44329 -0.34601 -0.44213 -0.34757 -0.4412 C -0.34826 -0.44051 -0.34931 -0.44051 -0.35 -0.44005 C -0.35174 -0.43866 -0.3533 -0.43704 -0.35503 -0.43565 C -0.3559 -0.43472 -0.3566 -0.4338 -0.35729 -0.43333 C -0.36042 -0.43195 -0.35955 -0.43264 -0.36233 -0.43009 C -0.37101 -0.42176 -0.36094 -0.43148 -0.36823 -0.42338 C -0.37101 -0.42014 -0.37101 -0.42176 -0.37396 -0.41782 C -0.37465 -0.4169 -0.375 -0.41528 -0.37569 -0.41435 C -0.37743 -0.41273 -0.37951 -0.41181 -0.3809 -0.40995 C -0.38177 -0.4088 -0.38247 -0.40764 -0.38316 -0.40671 C -0.3849 -0.40486 -0.38785 -0.40255 -0.38906 -0.4 C -0.39514 -0.38704 -0.39062 -0.3956 -0.39323 -0.38657 C -0.39358 -0.38519 -0.39444 -0.3838 -0.39479 -0.38218 C -0.39653 -0.37523 -0.3967 -0.37176 -0.3974 -0.36435 C -0.39705 -0.35972 -0.39687 -0.35486 -0.39653 -0.35 C -0.39635 -0.34838 -0.39583 -0.34699 -0.39566 -0.3456 C -0.39392 -0.33426 -0.39601 -0.34329 -0.39323 -0.33218 L -0.39236 -0.32894 C -0.39167 -0.32616 -0.39115 -0.32361 -0.38993 -0.32107 C -0.38924 -0.31991 -0.38802 -0.31898 -0.38733 -0.31782 C -0.38663 -0.31667 -0.38628 -0.31551 -0.38576 -0.31435 C -0.3849 -0.31296 -0.38403 -0.31134 -0.38316 -0.30995 C -0.38264 -0.3088 -0.3816 -0.30787 -0.3809 -0.30671 C -0.38021 -0.30556 -0.37986 -0.3044 -0.37917 -0.30324 C -0.37274 -0.29398 -0.37222 -0.29445 -0.36493 -0.28657 C -0.36337 -0.28519 -0.36233 -0.28287 -0.36076 -0.28218 C -0.35955 -0.28195 -0.35833 -0.28171 -0.35729 -0.28102 C -0.35521 -0.27986 -0.3533 -0.27778 -0.35087 -0.27662 C -0.34913 -0.27593 -0.34757 -0.27523 -0.34583 -0.27454 C -0.34392 -0.27338 -0.34201 -0.27199 -0.3401 -0.27107 C -0.33785 -0.27014 -0.33559 -0.26968 -0.33333 -0.26898 C -0.3309 -0.26782 -0.32865 -0.26644 -0.32604 -0.26551 C -0.32326 -0.26458 -0.32049 -0.26435 -0.31771 -0.26343 C -0.31545 -0.2625 -0.31337 -0.26088 -0.31111 -0.25995 C -0.30885 -0.25903 -0.3066 -0.25857 -0.30451 -0.25787 C -0.3026 -0.25718 -0.30069 -0.25625 -0.29878 -0.25556 C -0.29601 -0.25463 -0.29115 -0.2537 -0.28854 -0.25324 C -0.27066 -0.25046 -0.27465 -0.25116 -0.25625 -0.25 C -0.24965 -0.2507 -0.24306 -0.25139 -0.23646 -0.25232 C -0.22639 -0.2537 -0.22483 -0.25486 -0.21493 -0.25787 C -0.2099 -0.25926 -0.20365 -0.26065 -0.19913 -0.26227 C -0.19618 -0.2632 -0.1934 -0.26435 -0.1908 -0.26551 C -0.18576 -0.26782 -0.18056 -0.26945 -0.17569 -0.27222 C -0.17083 -0.27523 -0.1658 -0.27778 -0.16094 -0.28102 C -0.15694 -0.2838 -0.15312 -0.28704 -0.14948 -0.29005 C -0.14687 -0.2919 -0.14427 -0.29352 -0.14184 -0.2956 C -0.13941 -0.29769 -0.13698 -0.30023 -0.13437 -0.30232 C -0.13142 -0.30463 -0.12812 -0.30648 -0.125 -0.3088 C -0.11962 -0.3132 -0.11424 -0.31782 -0.10851 -0.32222 C -0.10608 -0.32407 -0.1033 -0.32546 -0.10104 -0.32778 C -0.09861 -0.33032 -0.09635 -0.33333 -0.09375 -0.33565 C -0.07378 -0.35232 -0.09983 -0.32454 -0.07066 -0.35324 L -0.05816 -0.36551 C -0.05608 -0.36736 -0.05417 -0.36898 -0.05226 -0.37107 C -0.04809 -0.3757 -0.0467 -0.37708 -0.04306 -0.38218 C -0.04167 -0.38426 -0.04045 -0.38681 -0.03889 -0.38889 L -0.03056 -0.4 C -0.02969 -0.40116 -0.02882 -0.40208 -0.02812 -0.40324 C -0.02691 -0.40509 -0.02604 -0.40718 -0.02483 -0.4088 C -0.02378 -0.41019 -0.0224 -0.41111 -0.02135 -0.41227 C -0.0184 -0.41574 -0.01684 -0.42014 -0.0125 -0.42222 L -0.0099 -0.42338 C -0.00764 -0.42546 -0.00573 -0.42824 -0.0033 -0.43009 C -0.00156 -0.43102 0 -0.43241 0.00174 -0.43333 C 0.0026 -0.4338 0.00347 -0.4338 0.00417 -0.43449 C 0.00521 -0.43495 0.00573 -0.43588 0.0066 -0.43657 C 0.01354 -0.4419 0.0066 -0.43657 0.01233 -0.44005 C 0.01458 -0.44144 0.01667 -0.44352 0.0191 -0.44445 C 0.02413 -0.44607 0.02135 -0.44514 0.02743 -0.44769 C 0.0283 -0.44815 0.02917 -0.44838 0.02986 -0.44884 C 0.0316 -0.45023 0.03507 -0.45347 0.03733 -0.4544 C 0.03854 -0.45486 0.03958 -0.45509 0.0408 -0.45556 C 0.04184 -0.45602 0.04288 -0.45718 0.0441 -0.45787 C 0.04635 -0.45903 0.04826 -0.45926 0.05069 -0.45995 C 0.05191 -0.46065 0.05295 -0.46157 0.05399 -0.46227 C 0.05538 -0.46273 0.05677 -0.46296 0.05799 -0.46343 C 0.0592 -0.46366 0.06024 -0.46389 0.06146 -0.46435 C 0.06302 -0.46505 0.06458 -0.4662 0.06632 -0.46667 C 0.075 -0.46852 0.06962 -0.46759 0.08229 -0.46875 C 0.08941 -0.46829 0.10399 -0.46759 0.11181 -0.46667 C 0.12101 -0.46551 0.11458 -0.46597 0.12118 -0.46435 C 0.12448 -0.46366 0.12795 -0.46296 0.13125 -0.46227 C 0.13281 -0.46181 0.13455 -0.46181 0.13611 -0.46111 C 0.13681 -0.46065 0.13767 -0.46019 0.13854 -0.45995 C 0.1408 -0.45949 0.14306 -0.45926 0.14514 -0.4588 C 0.14653 -0.45857 0.14792 -0.4581 0.14931 -0.45787 L 0.15938 -0.45556 L 0.16424 -0.4544 C 0.16563 -0.4537 0.16684 -0.45278 0.1684 -0.45232 C 0.16979 -0.45162 0.17118 -0.45139 0.17257 -0.45116 C 0.17361 -0.4507 0.17483 -0.45023 0.17587 -0.45 C 0.17726 -0.44954 0.17865 -0.44931 0.18003 -0.44884 C 0.18177 -0.44815 0.18333 -0.44722 0.18507 -0.44676 C 0.18767 -0.44583 0.19045 -0.44537 0.19323 -0.44445 C 0.19549 -0.44375 0.19774 -0.44306 0.19983 -0.44213 C 0.20069 -0.4419 0.20156 -0.44144 0.20243 -0.4412 C 0.20382 -0.44074 0.20538 -0.44028 0.20677 -0.44005 C 0.21493 -0.43449 0.20451 -0.44097 0.21406 -0.43657 C 0.21528 -0.43611 0.21615 -0.43519 0.21736 -0.43449 C 0.21944 -0.4331 0.22448 -0.43079 0.22656 -0.43009 C 0.22969 -0.42894 0.2309 -0.4287 0.23403 -0.42662 C 0.2349 -0.42616 0.23559 -0.425 0.23646 -0.42454 C 0.24184 -0.42014 0.23767 -0.42384 0.24219 -0.42107 C 0.2434 -0.42037 0.24427 -0.41945 0.24549 -0.41898 C 0.24722 -0.41806 0.24878 -0.41736 0.25052 -0.41667 C 0.25139 -0.4162 0.25226 -0.41597 0.25295 -0.41551 L 0.25972 -0.41111 C 0.26076 -0.41042 0.26181 -0.40949 0.26302 -0.4088 C 0.26771 -0.40671 0.26458 -0.40833 0.27205 -0.40324 C 0.27309 -0.40255 0.27431 -0.40208 0.27535 -0.40116 C 0.27708 -0.39954 0.27899 -0.39861 0.28038 -0.39676 L 0.28559 -0.39005 C 0.28628 -0.38889 0.28698 -0.38727 0.28802 -0.38657 C 0.28906 -0.38588 0.29028 -0.38542 0.29115 -0.38449 C 0.29219 -0.38357 0.29271 -0.38195 0.29375 -0.38102 C 0.29462 -0.38009 0.29601 -0.37963 0.29705 -0.37894 C 0.29878 -0.37755 0.30035 -0.37593 0.30208 -0.37454 C 0.30278 -0.37361 0.30365 -0.37292 0.30451 -0.37222 L 0.31111 -0.36551 C 0.31233 -0.36435 0.31337 -0.3632 0.31458 -0.36227 C 0.32674 -0.35232 0.30747 -0.36806 0.32517 -0.35232 C 0.32604 -0.35139 0.32691 -0.35093 0.3276 -0.35 C 0.32934 -0.34792 0.33108 -0.3456 0.33264 -0.34329 C 0.33351 -0.34213 0.33455 -0.3412 0.33524 -0.34005 C 0.33576 -0.33889 0.33611 -0.33773 0.33681 -0.33657 C 0.33837 -0.33426 0.34045 -0.33264 0.34184 -0.33009 C 0.34236 -0.32894 0.34271 -0.32778 0.3434 -0.32662 C 0.3467 -0.3213 0.34514 -0.32546 0.34826 -0.31898 C 0.35122 -0.31273 0.34896 -0.31644 0.35087 -0.30995 C 0.35122 -0.30857 0.35191 -0.30718 0.35243 -0.30556 C 0.35365 -0.30208 0.35382 -0.29792 0.35503 -0.29445 C 0.35556 -0.29282 0.35625 -0.29167 0.3566 -0.29005 C 0.35729 -0.28704 0.35729 -0.2838 0.35833 -0.28102 C 0.35885 -0.27963 0.35955 -0.27824 0.36007 -0.27662 C 0.36059 -0.27477 0.36128 -0.26852 0.36163 -0.26667 C 0.36198 -0.26528 0.36215 -0.26366 0.3625 -0.26227 C 0.36267 -0.26111 0.36319 -0.25995 0.36337 -0.2588 C 0.36441 -0.25232 0.36458 -0.2456 0.36493 -0.23889 C 0.36476 -0.23148 0.36441 -0.22407 0.36424 -0.21667 C 0.36389 -0.21111 0.36354 -0.20556 0.36337 -0.2 C 0.36302 -0.19005 0.36285 -0.18009 0.3625 -0.17014 C 0.36233 -0.16273 0.36198 -0.15532 0.36163 -0.14792 C 0.36198 -0.12963 0.36181 -0.11157 0.3625 -0.09329 C 0.36267 -0.0875 0.36372 -0.08148 0.36424 -0.0757 C 0.36441 -0.07222 0.36476 -0.06898 0.36493 -0.06551 C 0.36528 -0.05926 0.36545 -0.05301 0.3658 -0.04676 C 0.36597 -0.0419 0.36632 -0.03704 0.36667 -0.03218 C 0.36684 -0.02824 0.36736 -0.02407 0.36753 -0.02014 C 0.36788 -0.01181 0.36806 -0.0037 0.3684 0.0044 C 0.36719 0.05116 0.36788 0.03125 0.3658 0.08449 C 0.36493 0.10903 0.36493 0.09815 0.36493 0.11227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34" dur="7000" fill="hold"/>
                                        <p:tgtEl>
                                          <p:spTgt spid="19"/>
                                        </p:tgtEl>
                                        <p:attrNameLst>
                                          <p:attrName>ppt_x</p:attrName>
                                          <p:attrName>ppt_y</p:attrName>
                                        </p:attrNameLst>
                                      </p:cBhvr>
                                      <p:rCtr x="-4670" y="-17824"/>
                                    </p:animMotion>
                                  </p:childTnLst>
                                  <p:subTnLst>
                                    <p:set>
                                      <p:cBhvr override="childStyle">
                                        <p:cTn dur="1" fill="hold" display="0" masterRel="sameClick" afterEffect="1">
                                          <p:stCondLst>
                                            <p:cond evt="end" delay="0">
                                              <p:tn val="133"/>
                                            </p:cond>
                                          </p:stCondLst>
                                        </p:cTn>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241340-981D-AF45-8E4B-2DBFBD41A1D8}"/>
              </a:ext>
            </a:extLst>
          </p:cNvPr>
          <p:cNvPicPr>
            <a:picLocks noChangeAspect="1"/>
          </p:cNvPicPr>
          <p:nvPr/>
        </p:nvPicPr>
        <p:blipFill>
          <a:blip r:embed="rId3"/>
          <a:stretch>
            <a:fillRect/>
          </a:stretch>
        </p:blipFill>
        <p:spPr>
          <a:xfrm>
            <a:off x="0" y="0"/>
            <a:ext cx="9144000" cy="6858000"/>
          </a:xfrm>
          <a:prstGeom prst="rect">
            <a:avLst/>
          </a:prstGeom>
        </p:spPr>
      </p:pic>
      <p:sp>
        <p:nvSpPr>
          <p:cNvPr id="13" name="Title 2">
            <a:extLst>
              <a:ext uri="{FF2B5EF4-FFF2-40B4-BE49-F238E27FC236}">
                <a16:creationId xmlns:a16="http://schemas.microsoft.com/office/drawing/2014/main" id="{D28D825C-6B00-4040-BA16-FD3CCFA842CD}"/>
              </a:ext>
            </a:extLst>
          </p:cNvPr>
          <p:cNvSpPr txBox="1">
            <a:spLocks/>
          </p:cNvSpPr>
          <p:nvPr/>
        </p:nvSpPr>
        <p:spPr>
          <a:xfrm>
            <a:off x="2596935" y="1744208"/>
            <a:ext cx="3950130" cy="2009274"/>
          </a:xfrm>
          <a:prstGeom prst="rect">
            <a:avLst/>
          </a:prstGeom>
        </p:spPr>
        <p:txBody>
          <a:bodyPr vert="horz" lIns="91440" tIns="45720" rIns="91440" bIns="45720" rtlCol="0" anchor="ctr">
            <a:normAutofit/>
          </a:bodyPr>
          <a:lstStyle>
            <a:lvl1pPr algn="ctr" defTabSz="914400" rtl="0" eaLnBrk="1" latinLnBrk="0" hangingPunct="1">
              <a:lnSpc>
                <a:spcPct val="85000"/>
              </a:lnSpc>
              <a:spcBef>
                <a:spcPct val="0"/>
              </a:spcBef>
              <a:buNone/>
              <a:defRPr sz="4800" kern="1200" spc="-50" baseline="0">
                <a:solidFill>
                  <a:srgbClr val="D52B1E"/>
                </a:solidFill>
                <a:latin typeface="Hapole Pencil" panose="02010101010101010101" pitchFamily="2" charset="-127"/>
                <a:ea typeface="Hapole Pencil" panose="02010101010101010101" pitchFamily="2" charset="-127"/>
                <a:cs typeface="Hapole Pencil" panose="02010101010101010101" pitchFamily="2" charset="-127"/>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b="0" i="0" u="none" strike="noStrike" kern="1200" cap="none" spc="0" normalizeH="0" baseline="0" noProof="0">
                <a:ln>
                  <a:noFill/>
                </a:ln>
                <a:solidFill>
                  <a:srgbClr val="E13938"/>
                </a:solidFill>
                <a:effectLst/>
                <a:uLnTx/>
                <a:uFillTx/>
                <a:latin typeface="VAG Rundschrift D" pitchFamily="2" charset="77"/>
                <a:ea typeface="VAG Rounded" charset="0"/>
                <a:cs typeface="VAG Rounded" charset="0"/>
              </a:rPr>
              <a:t>See you </a:t>
            </a:r>
            <a:br>
              <a:rPr kumimoji="0" lang="en-AU" sz="4800" b="0" i="0" u="none" strike="noStrike" kern="1200" cap="none" spc="0" normalizeH="0" baseline="0" noProof="0">
                <a:ln>
                  <a:noFill/>
                </a:ln>
                <a:solidFill>
                  <a:srgbClr val="E13938"/>
                </a:solidFill>
                <a:effectLst/>
                <a:uLnTx/>
                <a:uFillTx/>
                <a:latin typeface="VAG Rundschrift D" pitchFamily="2" charset="77"/>
                <a:ea typeface="VAG Rounded" charset="0"/>
                <a:cs typeface="VAG Rounded" charset="0"/>
              </a:rPr>
            </a:br>
            <a:r>
              <a:rPr kumimoji="0" lang="en-AU" sz="4800" b="0" i="0" u="none" strike="noStrike" kern="1200" cap="none" spc="0" normalizeH="0" baseline="0" noProof="0">
                <a:ln>
                  <a:noFill/>
                </a:ln>
                <a:solidFill>
                  <a:srgbClr val="E13938"/>
                </a:solidFill>
                <a:effectLst/>
                <a:uLnTx/>
                <a:uFillTx/>
                <a:latin typeface="VAG Rundschrift D" pitchFamily="2" charset="77"/>
                <a:ea typeface="VAG Rounded" charset="0"/>
                <a:cs typeface="VAG Rounded" charset="0"/>
              </a:rPr>
              <a:t>later!</a:t>
            </a:r>
          </a:p>
        </p:txBody>
      </p:sp>
      <p:pic>
        <p:nvPicPr>
          <p:cNvPr id="15" name="Picture 14">
            <a:extLst>
              <a:ext uri="{FF2B5EF4-FFF2-40B4-BE49-F238E27FC236}">
                <a16:creationId xmlns:a16="http://schemas.microsoft.com/office/drawing/2014/main" id="{6E57A336-7D51-0C44-B6A6-2CB72108D5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2005" y="1860714"/>
            <a:ext cx="7813663" cy="2170462"/>
          </a:xfrm>
          <a:prstGeom prst="rect">
            <a:avLst/>
          </a:prstGeom>
        </p:spPr>
      </p:pic>
      <p:pic>
        <p:nvPicPr>
          <p:cNvPr id="16" name="Picture 15">
            <a:extLst>
              <a:ext uri="{FF2B5EF4-FFF2-40B4-BE49-F238E27FC236}">
                <a16:creationId xmlns:a16="http://schemas.microsoft.com/office/drawing/2014/main" id="{1FE79F98-4F02-6741-A8D7-FE4D621C3108}"/>
              </a:ext>
            </a:extLst>
          </p:cNvPr>
          <p:cNvPicPr>
            <a:picLocks noChangeAspect="1"/>
          </p:cNvPicPr>
          <p:nvPr/>
        </p:nvPicPr>
        <p:blipFill>
          <a:blip r:embed="rId5"/>
          <a:stretch>
            <a:fillRect/>
          </a:stretch>
        </p:blipFill>
        <p:spPr>
          <a:xfrm>
            <a:off x="722005" y="1860714"/>
            <a:ext cx="2653384" cy="4017980"/>
          </a:xfrm>
          <a:prstGeom prst="rect">
            <a:avLst/>
          </a:prstGeom>
          <a:effectLst/>
        </p:spPr>
      </p:pic>
      <p:pic>
        <p:nvPicPr>
          <p:cNvPr id="17" name="Picture 16">
            <a:extLst>
              <a:ext uri="{FF2B5EF4-FFF2-40B4-BE49-F238E27FC236}">
                <a16:creationId xmlns:a16="http://schemas.microsoft.com/office/drawing/2014/main" id="{1A272980-44DF-5844-B605-132174D4D068}"/>
              </a:ext>
            </a:extLst>
          </p:cNvPr>
          <p:cNvPicPr>
            <a:picLocks noChangeAspect="1"/>
          </p:cNvPicPr>
          <p:nvPr/>
        </p:nvPicPr>
        <p:blipFill>
          <a:blip r:embed="rId6"/>
          <a:stretch>
            <a:fillRect/>
          </a:stretch>
        </p:blipFill>
        <p:spPr>
          <a:xfrm flipH="1">
            <a:off x="6150949" y="1199072"/>
            <a:ext cx="2271046" cy="4673746"/>
          </a:xfrm>
          <a:prstGeom prst="rect">
            <a:avLst/>
          </a:prstGeom>
        </p:spPr>
      </p:pic>
      <p:pic>
        <p:nvPicPr>
          <p:cNvPr id="8" name="Picture 7">
            <a:extLst>
              <a:ext uri="{FF2B5EF4-FFF2-40B4-BE49-F238E27FC236}">
                <a16:creationId xmlns:a16="http://schemas.microsoft.com/office/drawing/2014/main" id="{3312D1CD-6F39-5044-A631-7F542DBC3A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79495" y="6270792"/>
            <a:ext cx="1188079" cy="400755"/>
          </a:xfrm>
          <a:prstGeom prst="rect">
            <a:avLst/>
          </a:prstGeom>
        </p:spPr>
      </p:pic>
    </p:spTree>
    <p:extLst>
      <p:ext uri="{BB962C8B-B14F-4D97-AF65-F5344CB8AC3E}">
        <p14:creationId xmlns:p14="http://schemas.microsoft.com/office/powerpoint/2010/main" val="3046686244"/>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nodeType="withEffect">
                                  <p:stCondLst>
                                    <p:cond delay="0"/>
                                  </p:stCondLst>
                                  <p:iterate type="lt">
                                    <p:tmPct val="10000"/>
                                  </p:iterate>
                                  <p:childTnLst>
                                    <p:animScale>
                                      <p:cBhvr>
                                        <p:cTn id="6" dur="250" autoRev="1" fill="hold">
                                          <p:stCondLst>
                                            <p:cond delay="0"/>
                                          </p:stCondLst>
                                        </p:cTn>
                                        <p:tgtEl>
                                          <p:spTgt spid="13">
                                            <p:txEl>
                                              <p:pRg st="0" end="0"/>
                                            </p:txEl>
                                          </p:spTgt>
                                        </p:tgtEl>
                                      </p:cBhvr>
                                      <p:to x="80000" y="100000"/>
                                    </p:animScale>
                                    <p:anim by="(#ppt_w*0.10)" calcmode="lin" valueType="num">
                                      <p:cBhvr>
                                        <p:cTn id="7" dur="250" autoRev="1" fill="hold">
                                          <p:stCondLst>
                                            <p:cond delay="0"/>
                                          </p:stCondLst>
                                        </p:cTn>
                                        <p:tgtEl>
                                          <p:spTgt spid="13">
                                            <p:txEl>
                                              <p:pRg st="0" end="0"/>
                                            </p:txEl>
                                          </p:spTgt>
                                        </p:tgtEl>
                                        <p:attrNameLst>
                                          <p:attrName>ppt_x</p:attrName>
                                        </p:attrNameLst>
                                      </p:cBhvr>
                                    </p:anim>
                                    <p:anim by="(-#ppt_w*0.10)" calcmode="lin" valueType="num">
                                      <p:cBhvr>
                                        <p:cTn id="8" dur="250" autoRev="1" fill="hold">
                                          <p:stCondLst>
                                            <p:cond delay="0"/>
                                          </p:stCondLst>
                                        </p:cTn>
                                        <p:tgtEl>
                                          <p:spTgt spid="13">
                                            <p:txEl>
                                              <p:pRg st="0" end="0"/>
                                            </p:txEl>
                                          </p:spTgt>
                                        </p:tgtEl>
                                        <p:attrNameLst>
                                          <p:attrName>ppt_y</p:attrName>
                                        </p:attrNameLst>
                                      </p:cBhvr>
                                    </p:anim>
                                    <p:animRot by="-480000">
                                      <p:cBhvr>
                                        <p:cTn id="9" dur="250" autoRev="1" fill="hold">
                                          <p:stCondLst>
                                            <p:cond delay="0"/>
                                          </p:stCondLst>
                                        </p:cTn>
                                        <p:tgtEl>
                                          <p:spTgt spid="13">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iterate type="lt">
                                    <p:tmPct val="0"/>
                                  </p:iterate>
                                  <p:childTnLst>
                                    <p:animEffect transition="out" filter="fade">
                                      <p:cBhvr>
                                        <p:cTn id="13" dur="500"/>
                                        <p:tgtEl>
                                          <p:spTgt spid="13">
                                            <p:txEl>
                                              <p:pRg st="0" end="0"/>
                                            </p:txEl>
                                          </p:spTgt>
                                        </p:tgtEl>
                                      </p:cBhvr>
                                    </p:animEffect>
                                    <p:set>
                                      <p:cBhvr>
                                        <p:cTn id="14" dur="1" fill="hold">
                                          <p:stCondLst>
                                            <p:cond delay="499"/>
                                          </p:stCondLst>
                                        </p:cTn>
                                        <p:tgtEl>
                                          <p:spTgt spid="13">
                                            <p:txEl>
                                              <p:pRg st="0" end="0"/>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p:cNvSpPr txBox="1">
            <a:spLocks/>
          </p:cNvSpPr>
          <p:nvPr/>
        </p:nvSpPr>
        <p:spPr>
          <a:xfrm>
            <a:off x="800100" y="0"/>
            <a:ext cx="75438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rgbClr val="D52B1E"/>
                </a:solidFill>
                <a:latin typeface="ToonishRegular"/>
                <a:ea typeface="+mj-ea"/>
                <a:cs typeface="ToonishRegular"/>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000" b="1" u="none" strike="noStrike" kern="1200" cap="none" spc="0" normalizeH="0" baseline="0" noProof="0">
                <a:ln>
                  <a:noFill/>
                </a:ln>
                <a:solidFill>
                  <a:srgbClr val="D52B1E"/>
                </a:solidFill>
                <a:effectLst/>
                <a:uLnTx/>
                <a:uFillTx/>
                <a:latin typeface="Arial" panose="020B0604020202020204" pitchFamily="34" charset="0"/>
                <a:ea typeface="VAG Rounded" charset="0"/>
                <a:cs typeface="Arial" panose="020B0604020202020204" pitchFamily="34" charset="0"/>
              </a:rPr>
              <a:t>Key</a:t>
            </a:r>
          </a:p>
        </p:txBody>
      </p:sp>
      <p:sp>
        <p:nvSpPr>
          <p:cNvPr id="21" name="Content Placeholder 2"/>
          <p:cNvSpPr txBox="1">
            <a:spLocks/>
          </p:cNvSpPr>
          <p:nvPr/>
        </p:nvSpPr>
        <p:spPr>
          <a:xfrm>
            <a:off x="822960" y="1845734"/>
            <a:ext cx="3703320" cy="402336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ToonishRegular"/>
                <a:ea typeface="+mn-ea"/>
                <a:cs typeface="ToonishRegular"/>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a:ea typeface="+mn-ea"/>
                <a:cs typeface="Arial"/>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AU" sz="1600" b="1">
                <a:solidFill>
                  <a:srgbClr val="D52B1E"/>
                </a:solidFill>
                <a:latin typeface="Arial" panose="020B0604020202020204" pitchFamily="34" charset="0"/>
                <a:cs typeface="Arial" panose="020B0604020202020204" pitchFamily="34" charset="0"/>
              </a:rPr>
              <a:t>BCOs = </a:t>
            </a:r>
            <a:r>
              <a:rPr lang="en-AU" sz="1600">
                <a:solidFill>
                  <a:srgbClr val="394A58"/>
                </a:solidFill>
                <a:latin typeface="Arial" panose="020B0604020202020204" pitchFamily="34" charset="0"/>
                <a:cs typeface="Arial" panose="020B0604020202020204" pitchFamily="34" charset="0"/>
              </a:rPr>
              <a:t>Behaviour Change Outcomes, the states this workshop seeks to create in its audience:</a:t>
            </a:r>
          </a:p>
          <a:p>
            <a:r>
              <a:rPr lang="en-AU" sz="1600" b="1">
                <a:solidFill>
                  <a:srgbClr val="D52B1E"/>
                </a:solidFill>
                <a:latin typeface="Arial" panose="020B0604020202020204" pitchFamily="34" charset="0"/>
                <a:cs typeface="Arial" panose="020B0604020202020204" pitchFamily="34" charset="0"/>
              </a:rPr>
              <a:t>Attitude:</a:t>
            </a:r>
            <a:r>
              <a:rPr lang="en-AU" sz="1600">
                <a:solidFill>
                  <a:srgbClr val="D52B1E"/>
                </a:solidFill>
                <a:latin typeface="Arial" panose="020B0604020202020204" pitchFamily="34" charset="0"/>
                <a:cs typeface="Arial" panose="020B0604020202020204" pitchFamily="34" charset="0"/>
              </a:rPr>
              <a:t> </a:t>
            </a:r>
            <a:r>
              <a:rPr lang="en-AU" sz="1600">
                <a:solidFill>
                  <a:srgbClr val="394A58"/>
                </a:solidFill>
                <a:latin typeface="Arial" panose="020B0604020202020204" pitchFamily="34" charset="0"/>
                <a:cs typeface="Arial" panose="020B0604020202020204" pitchFamily="34" charset="0"/>
              </a:rPr>
              <a:t>The emotional disposition necessary for behaviour change.</a:t>
            </a:r>
          </a:p>
          <a:p>
            <a:r>
              <a:rPr lang="en-AU" sz="1600" b="1">
                <a:solidFill>
                  <a:srgbClr val="D52B1E"/>
                </a:solidFill>
                <a:latin typeface="Arial" panose="020B0604020202020204" pitchFamily="34" charset="0"/>
                <a:cs typeface="Arial" panose="020B0604020202020204" pitchFamily="34" charset="0"/>
              </a:rPr>
              <a:t>Knowledge: </a:t>
            </a:r>
            <a:r>
              <a:rPr lang="en-AU" sz="1600">
                <a:solidFill>
                  <a:srgbClr val="394A58"/>
                </a:solidFill>
                <a:latin typeface="Arial" panose="020B0604020202020204" pitchFamily="34" charset="0"/>
                <a:cs typeface="Arial" panose="020B0604020202020204" pitchFamily="34" charset="0"/>
              </a:rPr>
              <a:t>The information essential </a:t>
            </a:r>
            <a:br>
              <a:rPr lang="en-AU" sz="1600">
                <a:solidFill>
                  <a:srgbClr val="394A58"/>
                </a:solidFill>
                <a:latin typeface="Arial" panose="020B0604020202020204" pitchFamily="34" charset="0"/>
                <a:cs typeface="Arial" panose="020B0604020202020204" pitchFamily="34" charset="0"/>
              </a:rPr>
            </a:br>
            <a:r>
              <a:rPr lang="en-AU" sz="1600">
                <a:solidFill>
                  <a:srgbClr val="394A58"/>
                </a:solidFill>
                <a:latin typeface="Arial" panose="020B0604020202020204" pitchFamily="34" charset="0"/>
                <a:cs typeface="Arial" panose="020B0604020202020204" pitchFamily="34" charset="0"/>
              </a:rPr>
              <a:t>to facilitating behaviour change.</a:t>
            </a:r>
          </a:p>
          <a:p>
            <a:r>
              <a:rPr lang="en-AU" sz="1600" b="1">
                <a:solidFill>
                  <a:srgbClr val="D52B1E"/>
                </a:solidFill>
                <a:latin typeface="Arial" panose="020B0604020202020204" pitchFamily="34" charset="0"/>
                <a:cs typeface="Arial" panose="020B0604020202020204" pitchFamily="34" charset="0"/>
              </a:rPr>
              <a:t>Self-Efficacy: </a:t>
            </a:r>
            <a:r>
              <a:rPr lang="en-AU" sz="1600">
                <a:solidFill>
                  <a:srgbClr val="394A58"/>
                </a:solidFill>
                <a:latin typeface="Arial" panose="020B0604020202020204" pitchFamily="34" charset="0"/>
                <a:cs typeface="Arial" panose="020B0604020202020204" pitchFamily="34" charset="0"/>
              </a:rPr>
              <a:t>The practice of new behaviours.</a:t>
            </a:r>
          </a:p>
          <a:p>
            <a:r>
              <a:rPr lang="en-AU" sz="1600" b="1">
                <a:solidFill>
                  <a:srgbClr val="D52B1E"/>
                </a:solidFill>
                <a:latin typeface="Arial" panose="020B0604020202020204" pitchFamily="34" charset="0"/>
                <a:cs typeface="Arial" panose="020B0604020202020204" pitchFamily="34" charset="0"/>
              </a:rPr>
              <a:t>Behavioural Intention: </a:t>
            </a:r>
            <a:r>
              <a:rPr lang="en-AU" sz="1600">
                <a:solidFill>
                  <a:srgbClr val="394A58"/>
                </a:solidFill>
                <a:latin typeface="Arial" panose="020B0604020202020204" pitchFamily="34" charset="0"/>
                <a:cs typeface="Arial" panose="020B0604020202020204" pitchFamily="34" charset="0"/>
              </a:rPr>
              <a:t>The  articulation of and commitment to changed behaviour.</a:t>
            </a:r>
          </a:p>
          <a:p>
            <a:pPr marL="0" indent="0">
              <a:buFont typeface="Calibri" panose="020F0502020204030204" pitchFamily="34" charset="0"/>
              <a:buNone/>
            </a:pPr>
            <a:r>
              <a:rPr lang="en-AU" sz="1600" b="1">
                <a:solidFill>
                  <a:srgbClr val="D52B1E"/>
                </a:solidFill>
                <a:latin typeface="Arial" panose="020B0604020202020204" pitchFamily="34" charset="0"/>
                <a:cs typeface="Arial" panose="020B0604020202020204" pitchFamily="34" charset="0"/>
              </a:rPr>
              <a:t>Learning Outcomes =</a:t>
            </a:r>
            <a:r>
              <a:rPr lang="en-AU" sz="1600">
                <a:solidFill>
                  <a:srgbClr val="D52B1E"/>
                </a:solidFill>
                <a:latin typeface="Arial" panose="020B0604020202020204" pitchFamily="34" charset="0"/>
                <a:cs typeface="Arial" panose="020B0604020202020204" pitchFamily="34" charset="0"/>
              </a:rPr>
              <a:t> </a:t>
            </a:r>
            <a:r>
              <a:rPr lang="en-AU" sz="1600">
                <a:solidFill>
                  <a:srgbClr val="394A58"/>
                </a:solidFill>
                <a:latin typeface="Arial" panose="020B0604020202020204" pitchFamily="34" charset="0"/>
                <a:cs typeface="Arial" panose="020B0604020202020204" pitchFamily="34" charset="0"/>
              </a:rPr>
              <a:t>Expression of BCOs for market-facing contexts </a:t>
            </a:r>
            <a:br>
              <a:rPr lang="en-AU" sz="1600">
                <a:solidFill>
                  <a:srgbClr val="394A58"/>
                </a:solidFill>
                <a:latin typeface="Arial" panose="020B0604020202020204" pitchFamily="34" charset="0"/>
                <a:cs typeface="Arial" panose="020B0604020202020204" pitchFamily="34" charset="0"/>
              </a:rPr>
            </a:br>
            <a:r>
              <a:rPr lang="en-AU" sz="1600">
                <a:solidFill>
                  <a:srgbClr val="394A58"/>
                </a:solidFill>
                <a:latin typeface="Arial" panose="020B0604020202020204" pitchFamily="34" charset="0"/>
                <a:cs typeface="Arial" panose="020B0604020202020204" pitchFamily="34" charset="0"/>
              </a:rPr>
              <a:t>(e.g. for teachers).</a:t>
            </a:r>
          </a:p>
          <a:p>
            <a:endParaRPr lang="en-AU">
              <a:solidFill>
                <a:srgbClr val="394A58"/>
              </a:solidFill>
              <a:latin typeface="Arial" panose="020B0604020202020204" pitchFamily="34" charset="0"/>
              <a:cs typeface="Arial" panose="020B0604020202020204" pitchFamily="34" charset="0"/>
            </a:endParaRPr>
          </a:p>
        </p:txBody>
      </p:sp>
      <p:sp>
        <p:nvSpPr>
          <p:cNvPr id="22" name="Content Placeholder 3"/>
          <p:cNvSpPr txBox="1">
            <a:spLocks/>
          </p:cNvSpPr>
          <p:nvPr/>
        </p:nvSpPr>
        <p:spPr>
          <a:xfrm>
            <a:off x="4663440" y="1845735"/>
            <a:ext cx="370332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ToonishRegular"/>
                <a:ea typeface="+mn-ea"/>
                <a:cs typeface="ToonishRegular"/>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rial"/>
                <a:ea typeface="+mn-ea"/>
                <a:cs typeface="Arial"/>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a:ea typeface="+mn-ea"/>
                <a:cs typeface="Arial"/>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AU" sz="1600" b="1">
                <a:solidFill>
                  <a:srgbClr val="D52B1E"/>
                </a:solidFill>
                <a:latin typeface="Arial" panose="020B0604020202020204" pitchFamily="34" charset="0"/>
                <a:cs typeface="Arial" panose="020B0604020202020204" pitchFamily="34" charset="0"/>
              </a:rPr>
              <a:t>CPD =</a:t>
            </a:r>
            <a:r>
              <a:rPr lang="en-AU" sz="1600">
                <a:solidFill>
                  <a:srgbClr val="B71234"/>
                </a:solidFill>
                <a:latin typeface="Arial" panose="020B0604020202020204" pitchFamily="34" charset="0"/>
                <a:cs typeface="Arial" panose="020B0604020202020204" pitchFamily="34" charset="0"/>
              </a:rPr>
              <a:t> ‘</a:t>
            </a:r>
            <a:r>
              <a:rPr lang="en-AU" sz="1600">
                <a:solidFill>
                  <a:srgbClr val="394A58"/>
                </a:solidFill>
                <a:latin typeface="Arial" panose="020B0604020202020204" pitchFamily="34" charset="0"/>
                <a:cs typeface="Arial" panose="020B0604020202020204" pitchFamily="34" charset="0"/>
              </a:rPr>
              <a:t>Concept, Principles &amp; Details’, an information map that summarises content over three tiers – from the top-line Concept down to the specific Details.</a:t>
            </a:r>
          </a:p>
          <a:p>
            <a:pPr marL="0" indent="0">
              <a:buFont typeface="Calibri" panose="020F0502020204030204" pitchFamily="34" charset="0"/>
              <a:buNone/>
            </a:pPr>
            <a:r>
              <a:rPr lang="en-AU" sz="1600">
                <a:solidFill>
                  <a:srgbClr val="394A58"/>
                </a:solidFill>
                <a:latin typeface="Arial" panose="020B0604020202020204" pitchFamily="34" charset="0"/>
                <a:cs typeface="Arial" panose="020B0604020202020204" pitchFamily="34" charset="0"/>
              </a:rPr>
              <a:t>At the Principles level, a workshop’s CPD correlates to the BCOs in the following sequence:</a:t>
            </a:r>
          </a:p>
          <a:p>
            <a:pPr>
              <a:buFont typeface="+mj-lt"/>
              <a:buAutoNum type="arabicPeriod"/>
            </a:pPr>
            <a:r>
              <a:rPr lang="en-AU" sz="1600">
                <a:solidFill>
                  <a:srgbClr val="394A58"/>
                </a:solidFill>
                <a:latin typeface="Arial" panose="020B0604020202020204" pitchFamily="34" charset="0"/>
                <a:cs typeface="Arial" panose="020B0604020202020204" pitchFamily="34" charset="0"/>
              </a:rPr>
              <a:t> Introduction = Attitude</a:t>
            </a:r>
          </a:p>
          <a:p>
            <a:pPr>
              <a:buFont typeface="+mj-lt"/>
              <a:buAutoNum type="arabicPeriod"/>
            </a:pPr>
            <a:r>
              <a:rPr lang="en-AU" sz="1600">
                <a:solidFill>
                  <a:srgbClr val="394A58"/>
                </a:solidFill>
                <a:latin typeface="Arial" panose="020B0604020202020204" pitchFamily="34" charset="0"/>
                <a:cs typeface="Arial" panose="020B0604020202020204" pitchFamily="34" charset="0"/>
              </a:rPr>
              <a:t> Principle 1 = Knowledge</a:t>
            </a:r>
          </a:p>
          <a:p>
            <a:pPr>
              <a:buFont typeface="+mj-lt"/>
              <a:buAutoNum type="arabicPeriod"/>
            </a:pPr>
            <a:r>
              <a:rPr lang="en-AU" sz="1600">
                <a:solidFill>
                  <a:srgbClr val="394A58"/>
                </a:solidFill>
                <a:latin typeface="Arial" panose="020B0604020202020204" pitchFamily="34" charset="0"/>
                <a:cs typeface="Arial" panose="020B0604020202020204" pitchFamily="34" charset="0"/>
              </a:rPr>
              <a:t> Principle 2 = Self-Efficacy</a:t>
            </a:r>
          </a:p>
          <a:p>
            <a:pPr>
              <a:buFont typeface="+mj-lt"/>
              <a:buAutoNum type="arabicPeriod"/>
            </a:pPr>
            <a:r>
              <a:rPr lang="en-AU" sz="1600">
                <a:solidFill>
                  <a:srgbClr val="394A58"/>
                </a:solidFill>
                <a:latin typeface="Arial" panose="020B0604020202020204" pitchFamily="34" charset="0"/>
                <a:cs typeface="Arial" panose="020B0604020202020204" pitchFamily="34" charset="0"/>
              </a:rPr>
              <a:t> Conclusion = Behavioural Intention </a:t>
            </a:r>
          </a:p>
          <a:p>
            <a:pPr marL="0" indent="0">
              <a:buFont typeface="Calibri" panose="020F0502020204030204" pitchFamily="34" charset="0"/>
              <a:buNone/>
            </a:pPr>
            <a:r>
              <a:rPr lang="en-AU" sz="1600" b="1">
                <a:solidFill>
                  <a:srgbClr val="D52B1E"/>
                </a:solidFill>
                <a:latin typeface="Arial" panose="020B0604020202020204" pitchFamily="34" charset="0"/>
                <a:cs typeface="Arial" panose="020B0604020202020204" pitchFamily="34" charset="0"/>
              </a:rPr>
              <a:t>Summary = </a:t>
            </a:r>
            <a:r>
              <a:rPr lang="en-AU" sz="1600">
                <a:solidFill>
                  <a:srgbClr val="394A58"/>
                </a:solidFill>
                <a:latin typeface="Arial" panose="020B0604020202020204" pitchFamily="34" charset="0"/>
                <a:cs typeface="Arial" panose="020B0604020202020204" pitchFamily="34" charset="0"/>
              </a:rPr>
              <a:t>A short description of the scripted content of an individual slide.</a:t>
            </a:r>
            <a:endParaRPr lang="en-AU" sz="1600" b="1">
              <a:solidFill>
                <a:srgbClr val="394A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238106"/>
      </p:ext>
    </p:extLst>
  </p:cSld>
  <p:clrMapOvr>
    <a:masterClrMapping/>
  </p:clrMapOvr>
  <p:transition spd="med">
    <p:split/>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0"/>
            <a:ext cx="7543800" cy="1450757"/>
          </a:xfrm>
        </p:spPr>
        <p:txBody>
          <a:bodyPr anchor="b">
            <a:normAutofit/>
          </a:bodyPr>
          <a:lstStyle/>
          <a:p>
            <a:r>
              <a:rPr lang="en-AU" sz="4000" spc="0">
                <a:solidFill>
                  <a:schemeClr val="accent5"/>
                </a:solidFill>
                <a:latin typeface="Arial" panose="020B0604020202020204" pitchFamily="34" charset="0"/>
                <a:ea typeface="VAG Rounded" charset="0"/>
                <a:cs typeface="Arial" panose="020B0604020202020204" pitchFamily="34" charset="0"/>
              </a:rPr>
              <a:t>Australian curriculum</a:t>
            </a:r>
            <a:br>
              <a:rPr lang="en-AU" sz="4000" spc="0">
                <a:solidFill>
                  <a:schemeClr val="accent5"/>
                </a:solidFill>
                <a:latin typeface="Arial" panose="020B0604020202020204" pitchFamily="34" charset="0"/>
                <a:ea typeface="VAG Rounded" charset="0"/>
                <a:cs typeface="Arial" panose="020B0604020202020204" pitchFamily="34" charset="0"/>
              </a:rPr>
            </a:br>
            <a:r>
              <a:rPr lang="en-AU" sz="1600" b="1" spc="0">
                <a:solidFill>
                  <a:schemeClr val="accent5"/>
                </a:solidFill>
                <a:latin typeface="Arial" panose="020B0604020202020204" pitchFamily="34" charset="0"/>
                <a:ea typeface="VAG Rounded" charset="0"/>
                <a:cs typeface="Arial" panose="020B0604020202020204" pitchFamily="34" charset="0"/>
              </a:rPr>
              <a:t>Version 9.0</a:t>
            </a:r>
            <a:endParaRPr lang="en-AU" sz="4000" spc="0">
              <a:solidFill>
                <a:schemeClr val="accent5"/>
              </a:solidFill>
              <a:latin typeface="Arial" panose="020B0604020202020204" pitchFamily="34" charset="0"/>
              <a:ea typeface="VAG Rounded" charset="0"/>
              <a:cs typeface="Arial" panose="020B0604020202020204" pitchFamily="34" charset="0"/>
            </a:endParaRPr>
          </a:p>
        </p:txBody>
      </p:sp>
      <p:sp>
        <p:nvSpPr>
          <p:cNvPr id="5" name="Content Placeholder 4"/>
          <p:cNvSpPr>
            <a:spLocks noGrp="1"/>
          </p:cNvSpPr>
          <p:nvPr>
            <p:ph sz="half" idx="1"/>
          </p:nvPr>
        </p:nvSpPr>
        <p:spPr>
          <a:xfrm>
            <a:off x="576962" y="1850745"/>
            <a:ext cx="3730343" cy="4351338"/>
          </a:xfrm>
        </p:spPr>
        <p:txBody>
          <a:bodyPr>
            <a:normAutofit/>
          </a:bodyPr>
          <a:lstStyle/>
          <a:p>
            <a:pPr marL="0" indent="0">
              <a:buNone/>
            </a:pPr>
            <a:r>
              <a:rPr lang="en-AU" sz="1800" b="1">
                <a:solidFill>
                  <a:srgbClr val="D52B1E"/>
                </a:solidFill>
                <a:latin typeface="Arial" panose="020B0604020202020204" pitchFamily="34" charset="0"/>
                <a:cs typeface="Arial" panose="020B0604020202020204" pitchFamily="34" charset="0"/>
              </a:rPr>
              <a:t>Health and Physical Education</a:t>
            </a:r>
          </a:p>
          <a:p>
            <a:pPr marL="228600" indent="-228600">
              <a:buClr>
                <a:srgbClr val="394A58"/>
              </a:buClr>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Describe their personal qualities and those of others, and explain how they contribute to developing identities (AC9HP2P01)</a:t>
            </a:r>
          </a:p>
          <a:p>
            <a:pPr marL="228600" indent="-228600">
              <a:buClr>
                <a:srgbClr val="394A58"/>
              </a:buClr>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and explore skills and strategies to develop respectful relationships (AC9HP2P02)</a:t>
            </a:r>
          </a:p>
          <a:p>
            <a:pPr marL="228600" indent="-228600">
              <a:buClr>
                <a:srgbClr val="394A58"/>
              </a:buClr>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how different situations influence emotional responses (AC9HP2P03)</a:t>
            </a:r>
          </a:p>
        </p:txBody>
      </p:sp>
      <p:sp>
        <p:nvSpPr>
          <p:cNvPr id="2" name="Rectangle 1"/>
          <p:cNvSpPr/>
          <p:nvPr/>
        </p:nvSpPr>
        <p:spPr>
          <a:xfrm>
            <a:off x="4836695" y="1850745"/>
            <a:ext cx="3730343" cy="1603516"/>
          </a:xfrm>
          <a:prstGeom prst="rect">
            <a:avLst/>
          </a:prstGeom>
        </p:spPr>
        <p:txBody>
          <a:bodyPr wrap="square">
            <a:spAutoFit/>
          </a:bodyPr>
          <a:lstStyle/>
          <a:p>
            <a:pPr>
              <a:lnSpc>
                <a:spcPct val="90000"/>
              </a:lnSpc>
              <a:spcBef>
                <a:spcPts val="1000"/>
              </a:spcBef>
            </a:pPr>
            <a:r>
              <a:rPr lang="en-AU" b="1">
                <a:solidFill>
                  <a:srgbClr val="D52B1E"/>
                </a:solidFill>
                <a:latin typeface="Arial" panose="020B0604020202020204" pitchFamily="34" charset="0"/>
                <a:ea typeface="Lato" panose="020F0502020204030203" pitchFamily="34" charset="0"/>
                <a:cs typeface="Arial" panose="020B0604020202020204" pitchFamily="34" charset="0"/>
              </a:rPr>
              <a:t>English</a:t>
            </a:r>
          </a:p>
          <a:p>
            <a:pPr marL="228600" indent="-228600">
              <a:lnSpc>
                <a:spcPct val="90000"/>
              </a:lnSpc>
              <a:spcBef>
                <a:spcPts val="1200"/>
              </a:spcBef>
              <a:spcAft>
                <a:spcPts val="200"/>
              </a:spcAft>
              <a:buClr>
                <a:srgbClr val="394A58"/>
              </a:buClr>
              <a:buSzPct val="100000"/>
              <a:buFont typeface="Arial" panose="020B0604020202020204" pitchFamily="34" charset="0"/>
              <a:buChar char="•"/>
            </a:pPr>
            <a:r>
              <a:rPr lang="en-AU" sz="1600">
                <a:solidFill>
                  <a:srgbClr val="394A58"/>
                </a:solidFill>
                <a:latin typeface="Arial" panose="020B0604020202020204" pitchFamily="34" charset="0"/>
                <a:ea typeface="Lato" panose="020F0502020204030203" pitchFamily="34" charset="0"/>
                <a:cs typeface="Arial" panose="020B0604020202020204" pitchFamily="34" charset="0"/>
              </a:rPr>
              <a:t>Investigate how interpersonal language choices vary depending on context, including the different roles taken on in interactions (AC9E2LA01)</a:t>
            </a:r>
          </a:p>
        </p:txBody>
      </p:sp>
    </p:spTree>
    <p:extLst>
      <p:ext uri="{BB962C8B-B14F-4D97-AF65-F5344CB8AC3E}">
        <p14:creationId xmlns:p14="http://schemas.microsoft.com/office/powerpoint/2010/main" val="1118660079"/>
      </p:ext>
    </p:extLst>
  </p:cSld>
  <p:clrMapOvr>
    <a:masterClrMapping/>
  </p:clrMapOvr>
  <p:transition spd="med">
    <p:split/>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0"/>
            <a:ext cx="7543800" cy="1450757"/>
          </a:xfrm>
        </p:spPr>
        <p:txBody>
          <a:bodyPr anchor="b">
            <a:normAutofit/>
          </a:bodyPr>
          <a:lstStyle/>
          <a:p>
            <a:r>
              <a:rPr lang="en-AU" sz="4000" spc="0">
                <a:solidFill>
                  <a:schemeClr val="accent5"/>
                </a:solidFill>
                <a:latin typeface="Arial" panose="020B0604020202020204" pitchFamily="34" charset="0"/>
                <a:ea typeface="VAG Rounded" charset="0"/>
                <a:cs typeface="Arial" panose="020B0604020202020204" pitchFamily="34" charset="0"/>
              </a:rPr>
              <a:t>Australian curriculum</a:t>
            </a:r>
            <a:br>
              <a:rPr lang="en-AU" sz="4000" spc="0">
                <a:solidFill>
                  <a:schemeClr val="accent5"/>
                </a:solidFill>
                <a:latin typeface="Arial" panose="020B0604020202020204" pitchFamily="34" charset="0"/>
                <a:ea typeface="VAG Rounded" charset="0"/>
                <a:cs typeface="Arial" panose="020B0604020202020204" pitchFamily="34" charset="0"/>
              </a:rPr>
            </a:br>
            <a:r>
              <a:rPr lang="en-AU" sz="1600" b="1" spc="0">
                <a:solidFill>
                  <a:schemeClr val="accent5"/>
                </a:solidFill>
                <a:latin typeface="Arial" panose="020B0604020202020204" pitchFamily="34" charset="0"/>
                <a:ea typeface="VAG Rounded" charset="0"/>
                <a:cs typeface="Arial" panose="020B0604020202020204" pitchFamily="34" charset="0"/>
              </a:rPr>
              <a:t>Version 9.0</a:t>
            </a:r>
            <a:endParaRPr lang="en-AU" sz="4000" spc="0">
              <a:solidFill>
                <a:schemeClr val="accent5"/>
              </a:solidFill>
              <a:latin typeface="Arial" panose="020B0604020202020204" pitchFamily="34" charset="0"/>
              <a:ea typeface="VAG Rounded" charset="0"/>
              <a:cs typeface="Arial" panose="020B0604020202020204" pitchFamily="34" charset="0"/>
            </a:endParaRPr>
          </a:p>
        </p:txBody>
      </p:sp>
      <p:sp>
        <p:nvSpPr>
          <p:cNvPr id="5" name="Content Placeholder 4"/>
          <p:cNvSpPr>
            <a:spLocks noGrp="1"/>
          </p:cNvSpPr>
          <p:nvPr>
            <p:ph sz="half" idx="1"/>
          </p:nvPr>
        </p:nvSpPr>
        <p:spPr>
          <a:xfrm>
            <a:off x="554010" y="1850745"/>
            <a:ext cx="3909706" cy="4351338"/>
          </a:xfrm>
        </p:spPr>
        <p:txBody>
          <a:bodyPr>
            <a:normAutofit/>
          </a:bodyPr>
          <a:lstStyle/>
          <a:p>
            <a:pPr>
              <a:lnSpc>
                <a:spcPct val="90000"/>
              </a:lnSpc>
              <a:spcBef>
                <a:spcPts val="1000"/>
              </a:spcBef>
            </a:pPr>
            <a:r>
              <a:rPr lang="en-AU" sz="1800" b="1">
                <a:solidFill>
                  <a:srgbClr val="D52B1E"/>
                </a:solidFill>
                <a:latin typeface="Arial" panose="020B0604020202020204" pitchFamily="34" charset="0"/>
                <a:cs typeface="Arial" panose="020B0604020202020204" pitchFamily="34" charset="0"/>
              </a:rPr>
              <a:t>Ethical Understanding (General Capability)</a:t>
            </a:r>
            <a:endParaRPr lang="en-AU" sz="1800" b="1">
              <a:solidFill>
                <a:srgbClr val="D52B1E"/>
              </a:solidFill>
              <a:latin typeface="Arial" panose="020B0604020202020204" pitchFamily="34" charset="0"/>
              <a:ea typeface="Lato" panose="020F0502020204030203" pitchFamily="34" charset="0"/>
              <a:cs typeface="Arial" panose="020B0604020202020204" pitchFamily="34" charset="0"/>
            </a:endParaRPr>
          </a:p>
          <a:p>
            <a:pPr marL="285750" indent="-285750">
              <a:spcBef>
                <a:spcPts val="1000"/>
              </a:spcBef>
              <a:spcAft>
                <a:spcPts val="200"/>
              </a:spcAft>
              <a:buClrTx/>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ethical concepts, such as honestly and fairness, and describe actions and behaviours associated with these </a:t>
            </a:r>
          </a:p>
          <a:p>
            <a:pPr marL="285750" indent="-285750">
              <a:spcBef>
                <a:spcPts val="1000"/>
              </a:spcBef>
              <a:spcAft>
                <a:spcPts val="200"/>
              </a:spcAft>
              <a:buClrTx/>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values, rights and responsibilities and shared expectations, and explain why they are important </a:t>
            </a:r>
          </a:p>
          <a:p>
            <a:pPr marL="285750" indent="-285750">
              <a:spcBef>
                <a:spcPts val="1000"/>
              </a:spcBef>
              <a:spcAft>
                <a:spcPts val="200"/>
              </a:spcAft>
              <a:buClrTx/>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how emotions and behaviours interact, and share examples of when they match and when they do not </a:t>
            </a:r>
          </a:p>
          <a:p>
            <a:pPr marL="285750" indent="-285750">
              <a:spcBef>
                <a:spcPts val="1000"/>
              </a:spcBef>
              <a:spcAft>
                <a:spcPts val="200"/>
              </a:spcAft>
              <a:buClrTx/>
              <a:buFont typeface="Arial" panose="020B0604020202020204" pitchFamily="34" charset="0"/>
              <a:buChar char="•"/>
            </a:pPr>
            <a:r>
              <a:rPr lang="en-AU" sz="1600">
                <a:solidFill>
                  <a:srgbClr val="394A58"/>
                </a:solidFill>
                <a:latin typeface="Arial" panose="020B0604020202020204" pitchFamily="34" charset="0"/>
                <a:cs typeface="Arial" panose="020B0604020202020204" pitchFamily="34" charset="0"/>
              </a:rPr>
              <a:t>Identify different perspectives and approaches when discussion ethical issue from a given example</a:t>
            </a:r>
          </a:p>
        </p:txBody>
      </p:sp>
      <p:sp>
        <p:nvSpPr>
          <p:cNvPr id="2" name="Rectangle 1"/>
          <p:cNvSpPr/>
          <p:nvPr/>
        </p:nvSpPr>
        <p:spPr>
          <a:xfrm>
            <a:off x="4848728" y="1850745"/>
            <a:ext cx="3909705" cy="2177006"/>
          </a:xfrm>
          <a:prstGeom prst="rect">
            <a:avLst/>
          </a:prstGeom>
        </p:spPr>
        <p:txBody>
          <a:bodyPr wrap="square">
            <a:spAutoFit/>
          </a:bodyPr>
          <a:lstStyle/>
          <a:p>
            <a:pPr>
              <a:lnSpc>
                <a:spcPct val="90000"/>
              </a:lnSpc>
              <a:spcBef>
                <a:spcPts val="1000"/>
              </a:spcBef>
            </a:pPr>
            <a:r>
              <a:rPr lang="en-AU" b="1">
                <a:solidFill>
                  <a:srgbClr val="D52B1E"/>
                </a:solidFill>
                <a:latin typeface="Arial" panose="020B0604020202020204" pitchFamily="34" charset="0"/>
                <a:cs typeface="Arial" panose="020B0604020202020204" pitchFamily="34" charset="0"/>
              </a:rPr>
              <a:t>Personal and Social Capability (General Capability)</a:t>
            </a:r>
            <a:endParaRPr lang="en-AU">
              <a:solidFill>
                <a:srgbClr val="394A58"/>
              </a:solidFill>
              <a:latin typeface="Arial" panose="020B0604020202020204" pitchFamily="34" charset="0"/>
              <a:ea typeface="Lato" panose="020F0502020204030203"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r>
              <a:rPr lang="en-AU" sz="1600">
                <a:solidFill>
                  <a:srgbClr val="394A58"/>
                </a:solidFill>
                <a:latin typeface="Arial" panose="020B0604020202020204" pitchFamily="34" charset="0"/>
                <a:ea typeface="Lato" panose="020F0502020204030203" pitchFamily="34" charset="0"/>
                <a:cs typeface="Arial" panose="020B0604020202020204" pitchFamily="34" charset="0"/>
              </a:rPr>
              <a:t>Describe similarities and differences between the needs, amotions, cultures and backgrounds of themselves and others </a:t>
            </a:r>
          </a:p>
          <a:p>
            <a:pPr marL="285750" indent="-285750">
              <a:lnSpc>
                <a:spcPct val="90000"/>
              </a:lnSpc>
              <a:spcBef>
                <a:spcPts val="1000"/>
              </a:spcBef>
              <a:buFont typeface="Arial" panose="020B0604020202020204" pitchFamily="34" charset="0"/>
              <a:buChar char="•"/>
            </a:pPr>
            <a:r>
              <a:rPr lang="en-AU" sz="1600">
                <a:solidFill>
                  <a:srgbClr val="394A58"/>
                </a:solidFill>
                <a:latin typeface="Arial" panose="020B0604020202020204" pitchFamily="34" charset="0"/>
                <a:ea typeface="Lato" panose="020F0502020204030203" pitchFamily="34" charset="0"/>
                <a:cs typeface="Arial" panose="020B0604020202020204" pitchFamily="34" charset="0"/>
              </a:rPr>
              <a:t>Describe the emotional responses of themselves and others</a:t>
            </a:r>
          </a:p>
        </p:txBody>
      </p:sp>
    </p:spTree>
    <p:extLst>
      <p:ext uri="{BB962C8B-B14F-4D97-AF65-F5344CB8AC3E}">
        <p14:creationId xmlns:p14="http://schemas.microsoft.com/office/powerpoint/2010/main" val="1435934978"/>
      </p:ext>
    </p:extLst>
  </p:cSld>
  <p:clrMapOvr>
    <a:masterClrMapping/>
  </p:clrMapOvr>
  <p:transition spd="med">
    <p:split/>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628650" y="1687196"/>
            <a:ext cx="7886700" cy="852592"/>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6" name="Rectangle 5"/>
          <p:cNvSpPr/>
          <p:nvPr/>
        </p:nvSpPr>
        <p:spPr>
          <a:xfrm>
            <a:off x="2639526" y="2670809"/>
            <a:ext cx="1890108" cy="2810871"/>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7" name="Rectangle 6"/>
          <p:cNvSpPr/>
          <p:nvPr/>
        </p:nvSpPr>
        <p:spPr>
          <a:xfrm>
            <a:off x="628650" y="2663189"/>
            <a:ext cx="1926574" cy="2810871"/>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a typeface="Lato" panose="020F0502020204030203" pitchFamily="34" charset="0"/>
              <a:cs typeface="Arial" panose="020B0604020202020204" pitchFamily="34" charset="0"/>
            </a:endParaRPr>
          </a:p>
        </p:txBody>
      </p:sp>
      <p:sp>
        <p:nvSpPr>
          <p:cNvPr id="8" name="Rectangle 7"/>
          <p:cNvSpPr/>
          <p:nvPr/>
        </p:nvSpPr>
        <p:spPr>
          <a:xfrm>
            <a:off x="6625242" y="2670809"/>
            <a:ext cx="1890108" cy="2810871"/>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9" name="Rectangle 8"/>
          <p:cNvSpPr/>
          <p:nvPr/>
        </p:nvSpPr>
        <p:spPr>
          <a:xfrm>
            <a:off x="4618032" y="2670809"/>
            <a:ext cx="1926574" cy="2810871"/>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cs typeface="Arial" panose="020B0604020202020204" pitchFamily="34" charset="0"/>
            </a:endParaRPr>
          </a:p>
        </p:txBody>
      </p:sp>
      <p:sp>
        <p:nvSpPr>
          <p:cNvPr id="10" name="Rectangle 9"/>
          <p:cNvSpPr/>
          <p:nvPr/>
        </p:nvSpPr>
        <p:spPr>
          <a:xfrm>
            <a:off x="628650" y="2726189"/>
            <a:ext cx="1968982" cy="1384995"/>
          </a:xfrm>
          <a:prstGeom prst="rect">
            <a:avLst/>
          </a:prstGeom>
        </p:spPr>
        <p:txBody>
          <a:bodyPr wrap="square">
            <a:spAutoFit/>
          </a:bodyPr>
          <a:lstStyle/>
          <a:p>
            <a:pPr algn="ctr"/>
            <a:r>
              <a:rPr lang="en-AU" sz="2200" b="1">
                <a:solidFill>
                  <a:srgbClr val="D52B1E"/>
                </a:solidFill>
                <a:latin typeface="Arial" panose="020B0604020202020204" pitchFamily="34" charset="0"/>
                <a:cs typeface="Arial" panose="020B0604020202020204" pitchFamily="34" charset="0"/>
              </a:rPr>
              <a:t>Introduction</a:t>
            </a:r>
          </a:p>
          <a:p>
            <a:pPr marL="285750" indent="-285750">
              <a:buFont typeface="Arial" panose="020B0604020202020204" pitchFamily="34" charset="0"/>
              <a:buChar char="•"/>
            </a:pPr>
            <a:r>
              <a:rPr lang="en-AU" sz="1500">
                <a:solidFill>
                  <a:srgbClr val="394A58"/>
                </a:solidFill>
                <a:latin typeface="Arial" panose="020B0604020202020204" pitchFamily="34" charset="0"/>
                <a:cs typeface="Arial" panose="020B0604020202020204" pitchFamily="34" charset="0"/>
              </a:rPr>
              <a:t>Students feel positive about living in a world of diversity.</a:t>
            </a:r>
            <a:endParaRPr lang="en-AU" sz="2400">
              <a:solidFill>
                <a:srgbClr val="B71234"/>
              </a:solidFill>
              <a:latin typeface="Arial" panose="020B0604020202020204" pitchFamily="34" charset="0"/>
              <a:cs typeface="Arial" panose="020B0604020202020204" pitchFamily="34" charset="0"/>
            </a:endParaRPr>
          </a:p>
        </p:txBody>
      </p:sp>
      <p:sp>
        <p:nvSpPr>
          <p:cNvPr id="11" name="Rectangle 10"/>
          <p:cNvSpPr/>
          <p:nvPr/>
        </p:nvSpPr>
        <p:spPr>
          <a:xfrm>
            <a:off x="2678268" y="2726189"/>
            <a:ext cx="1817530" cy="1384995"/>
          </a:xfrm>
          <a:prstGeom prst="rect">
            <a:avLst/>
          </a:prstGeom>
        </p:spPr>
        <p:txBody>
          <a:bodyPr wrap="square">
            <a:spAutoFit/>
          </a:bodyPr>
          <a:lstStyle/>
          <a:p>
            <a:pPr algn="ctr"/>
            <a:r>
              <a:rPr lang="en-AU" sz="2200" b="1">
                <a:solidFill>
                  <a:srgbClr val="D52B1E"/>
                </a:solidFill>
                <a:latin typeface="Arial" panose="020B0604020202020204" pitchFamily="34" charset="0"/>
                <a:ea typeface="Lato" panose="020F0502020204030203" pitchFamily="34" charset="0"/>
                <a:cs typeface="Arial" panose="020B0604020202020204" pitchFamily="34" charset="0"/>
              </a:rPr>
              <a:t>Principle 1</a:t>
            </a:r>
          </a:p>
          <a:p>
            <a:pPr marL="285750" indent="-285750">
              <a:buFont typeface="Arial" panose="020B0604020202020204" pitchFamily="34" charset="0"/>
              <a:buChar char="•"/>
            </a:pPr>
            <a:r>
              <a:rPr lang="en-AU" sz="1500">
                <a:solidFill>
                  <a:srgbClr val="394A58"/>
                </a:solidFill>
                <a:latin typeface="Arial" panose="020B0604020202020204" pitchFamily="34" charset="0"/>
                <a:ea typeface="Lato" panose="020F0502020204030203" pitchFamily="34" charset="0"/>
                <a:cs typeface="Arial" panose="020B0604020202020204" pitchFamily="34" charset="0"/>
              </a:rPr>
              <a:t>Students understand that we are all different.</a:t>
            </a:r>
          </a:p>
        </p:txBody>
      </p:sp>
      <p:sp>
        <p:nvSpPr>
          <p:cNvPr id="12" name="Rectangle 11"/>
          <p:cNvSpPr/>
          <p:nvPr/>
        </p:nvSpPr>
        <p:spPr>
          <a:xfrm>
            <a:off x="4674228" y="2726189"/>
            <a:ext cx="1817530" cy="1938992"/>
          </a:xfrm>
          <a:prstGeom prst="rect">
            <a:avLst/>
          </a:prstGeom>
        </p:spPr>
        <p:txBody>
          <a:bodyPr wrap="square">
            <a:spAutoFit/>
          </a:bodyPr>
          <a:lstStyle/>
          <a:p>
            <a:pPr algn="ctr"/>
            <a:r>
              <a:rPr lang="en-AU" sz="2200" b="1">
                <a:solidFill>
                  <a:srgbClr val="D52B1E"/>
                </a:solidFill>
                <a:latin typeface="Arial" panose="020B0604020202020204" pitchFamily="34" charset="0"/>
                <a:ea typeface="Lato" panose="020F0502020204030203" pitchFamily="34" charset="0"/>
                <a:cs typeface="Arial" panose="020B0604020202020204" pitchFamily="34" charset="0"/>
              </a:rPr>
              <a:t>Principle 2</a:t>
            </a:r>
          </a:p>
          <a:p>
            <a:pPr marL="285750" indent="-285750">
              <a:buFont typeface="Arial" panose="020B0604020202020204" pitchFamily="34" charset="0"/>
              <a:buChar char="•"/>
            </a:pPr>
            <a:r>
              <a:rPr lang="en-US" sz="1600">
                <a:solidFill>
                  <a:srgbClr val="394A58"/>
                </a:solidFill>
                <a:latin typeface="Arial" panose="020B0604020202020204" pitchFamily="34" charset="0"/>
                <a:ea typeface="Lato" panose="020F0502020204030203" pitchFamily="34" charset="0"/>
                <a:cs typeface="Arial" panose="020B0604020202020204" pitchFamily="34" charset="0"/>
              </a:rPr>
              <a:t>Students are confident in identifying and understanding common needs.</a:t>
            </a:r>
            <a:endParaRPr lang="en-AU" sz="1500">
              <a:solidFill>
                <a:srgbClr val="394A58"/>
              </a:solidFill>
              <a:latin typeface="Arial" panose="020B0604020202020204" pitchFamily="34" charset="0"/>
              <a:ea typeface="Lato" panose="020F0502020204030203" pitchFamily="34" charset="0"/>
              <a:cs typeface="Arial" panose="020B0604020202020204" pitchFamily="34" charset="0"/>
            </a:endParaRPr>
          </a:p>
        </p:txBody>
      </p:sp>
      <p:sp>
        <p:nvSpPr>
          <p:cNvPr id="13" name="Rectangle 12"/>
          <p:cNvSpPr/>
          <p:nvPr/>
        </p:nvSpPr>
        <p:spPr>
          <a:xfrm>
            <a:off x="6667500" y="2726189"/>
            <a:ext cx="1817530" cy="2154436"/>
          </a:xfrm>
          <a:prstGeom prst="rect">
            <a:avLst/>
          </a:prstGeom>
        </p:spPr>
        <p:txBody>
          <a:bodyPr wrap="square">
            <a:spAutoFit/>
          </a:bodyPr>
          <a:lstStyle/>
          <a:p>
            <a:pPr algn="ctr"/>
            <a:r>
              <a:rPr lang="en-AU" sz="2200" b="1">
                <a:solidFill>
                  <a:srgbClr val="D52B1E"/>
                </a:solidFill>
                <a:latin typeface="Arial" panose="020B0604020202020204" pitchFamily="34" charset="0"/>
                <a:ea typeface="Lato" panose="020F0502020204030203" pitchFamily="34" charset="0"/>
                <a:cs typeface="Arial" panose="020B0604020202020204" pitchFamily="34" charset="0"/>
              </a:rPr>
              <a:t>Conclusion</a:t>
            </a:r>
          </a:p>
          <a:p>
            <a:pPr marL="285750" indent="-285750">
              <a:buFont typeface="Arial" panose="020B0604020202020204" pitchFamily="34" charset="0"/>
              <a:buChar char="•"/>
            </a:pPr>
            <a:r>
              <a:rPr lang="en-AU" sz="1600">
                <a:solidFill>
                  <a:srgbClr val="394A58"/>
                </a:solidFill>
                <a:latin typeface="Arial" panose="020B0604020202020204" pitchFamily="34" charset="0"/>
                <a:ea typeface="Lato" panose="020F0502020204030203" pitchFamily="34" charset="0"/>
                <a:cs typeface="Arial" panose="020B0604020202020204" pitchFamily="34" charset="0"/>
              </a:rPr>
              <a:t>Students commit to identifying differences as a positive feature in their lives.</a:t>
            </a:r>
            <a:endParaRPr lang="en-AU" sz="1500">
              <a:solidFill>
                <a:srgbClr val="394A58"/>
              </a:solidFill>
              <a:latin typeface="Arial" panose="020B0604020202020204" pitchFamily="34" charset="0"/>
              <a:ea typeface="Lato" panose="020F0502020204030203" pitchFamily="34" charset="0"/>
              <a:cs typeface="Arial" panose="020B0604020202020204" pitchFamily="34" charset="0"/>
            </a:endParaRPr>
          </a:p>
        </p:txBody>
      </p:sp>
      <p:sp>
        <p:nvSpPr>
          <p:cNvPr id="14" name="Rectangle 13"/>
          <p:cNvSpPr/>
          <p:nvPr/>
        </p:nvSpPr>
        <p:spPr>
          <a:xfrm>
            <a:off x="617573" y="1786890"/>
            <a:ext cx="7897777" cy="661720"/>
          </a:xfrm>
          <a:prstGeom prst="rect">
            <a:avLst/>
          </a:prstGeom>
        </p:spPr>
        <p:txBody>
          <a:bodyPr wrap="square">
            <a:spAutoFit/>
          </a:bodyPr>
          <a:lstStyle/>
          <a:p>
            <a:pPr algn="ctr"/>
            <a:r>
              <a:rPr lang="en-AU" sz="2200" b="1">
                <a:solidFill>
                  <a:srgbClr val="D52B1E"/>
                </a:solidFill>
                <a:latin typeface="Arial" panose="020B0604020202020204" pitchFamily="34" charset="0"/>
                <a:ea typeface="Lato" panose="020F0502020204030203" pitchFamily="34" charset="0"/>
                <a:cs typeface="Arial" panose="020B0604020202020204" pitchFamily="34" charset="0"/>
              </a:rPr>
              <a:t>Concept</a:t>
            </a:r>
          </a:p>
          <a:p>
            <a:pPr algn="ctr"/>
            <a:r>
              <a:rPr lang="en-AU" sz="1500">
                <a:solidFill>
                  <a:srgbClr val="394A58"/>
                </a:solidFill>
                <a:latin typeface="Arial" panose="020B0604020202020204" pitchFamily="34" charset="0"/>
                <a:ea typeface="Lato" panose="020F0502020204030203" pitchFamily="34" charset="0"/>
                <a:cs typeface="Arial" panose="020B0604020202020204" pitchFamily="34" charset="0"/>
              </a:rPr>
              <a:t>We may have differences but our needs are the same.</a:t>
            </a:r>
          </a:p>
        </p:txBody>
      </p:sp>
      <p:sp>
        <p:nvSpPr>
          <p:cNvPr id="15" name="Rectangle 14"/>
          <p:cNvSpPr/>
          <p:nvPr/>
        </p:nvSpPr>
        <p:spPr>
          <a:xfrm>
            <a:off x="567208" y="5529440"/>
            <a:ext cx="1903714" cy="323165"/>
          </a:xfrm>
          <a:prstGeom prst="rect">
            <a:avLst/>
          </a:prstGeom>
        </p:spPr>
        <p:txBody>
          <a:bodyPr wrap="square">
            <a:spAutoFit/>
          </a:bodyPr>
          <a:lstStyle/>
          <a:p>
            <a:pPr algn="ctr"/>
            <a:r>
              <a:rPr lang="en-AU" sz="1500" i="1">
                <a:solidFill>
                  <a:srgbClr val="394A58"/>
                </a:solidFill>
                <a:latin typeface="Arial" panose="020B0604020202020204" pitchFamily="34" charset="0"/>
                <a:ea typeface="Lato" panose="020F0502020204030203" pitchFamily="34" charset="0"/>
                <a:cs typeface="Arial" panose="020B0604020202020204" pitchFamily="34" charset="0"/>
              </a:rPr>
              <a:t>Attitude</a:t>
            </a:r>
          </a:p>
        </p:txBody>
      </p:sp>
      <p:sp>
        <p:nvSpPr>
          <p:cNvPr id="17" name="Rectangle 16"/>
          <p:cNvSpPr/>
          <p:nvPr/>
        </p:nvSpPr>
        <p:spPr>
          <a:xfrm>
            <a:off x="2555224" y="5529440"/>
            <a:ext cx="1890108" cy="323165"/>
          </a:xfrm>
          <a:prstGeom prst="rect">
            <a:avLst/>
          </a:prstGeom>
        </p:spPr>
        <p:txBody>
          <a:bodyPr wrap="square">
            <a:spAutoFit/>
          </a:bodyPr>
          <a:lstStyle/>
          <a:p>
            <a:pPr algn="ctr"/>
            <a:r>
              <a:rPr lang="en-AU" sz="1500" i="1">
                <a:solidFill>
                  <a:srgbClr val="394A58"/>
                </a:solidFill>
                <a:latin typeface="Arial" panose="020B0604020202020204" pitchFamily="34" charset="0"/>
                <a:ea typeface="Lato" panose="020F0502020204030203" pitchFamily="34" charset="0"/>
                <a:cs typeface="Arial" panose="020B0604020202020204" pitchFamily="34" charset="0"/>
              </a:rPr>
              <a:t>Knowledge</a:t>
            </a:r>
          </a:p>
        </p:txBody>
      </p:sp>
      <p:sp>
        <p:nvSpPr>
          <p:cNvPr id="18" name="Rectangle 17"/>
          <p:cNvSpPr/>
          <p:nvPr/>
        </p:nvSpPr>
        <p:spPr>
          <a:xfrm>
            <a:off x="4529634" y="5529440"/>
            <a:ext cx="1930670" cy="323165"/>
          </a:xfrm>
          <a:prstGeom prst="rect">
            <a:avLst/>
          </a:prstGeom>
        </p:spPr>
        <p:txBody>
          <a:bodyPr wrap="square">
            <a:spAutoFit/>
          </a:bodyPr>
          <a:lstStyle/>
          <a:p>
            <a:pPr algn="ctr"/>
            <a:r>
              <a:rPr lang="en-AU" sz="1500" i="1">
                <a:solidFill>
                  <a:srgbClr val="394A58"/>
                </a:solidFill>
                <a:latin typeface="Arial" panose="020B0604020202020204" pitchFamily="34" charset="0"/>
                <a:ea typeface="Lato" panose="020F0502020204030203" pitchFamily="34" charset="0"/>
                <a:cs typeface="Arial" panose="020B0604020202020204" pitchFamily="34" charset="0"/>
              </a:rPr>
              <a:t>Self-Efficacy</a:t>
            </a:r>
          </a:p>
        </p:txBody>
      </p:sp>
      <p:sp>
        <p:nvSpPr>
          <p:cNvPr id="19" name="Rectangle 18"/>
          <p:cNvSpPr/>
          <p:nvPr/>
        </p:nvSpPr>
        <p:spPr>
          <a:xfrm>
            <a:off x="6583198" y="5529440"/>
            <a:ext cx="1847850" cy="553998"/>
          </a:xfrm>
          <a:prstGeom prst="rect">
            <a:avLst/>
          </a:prstGeom>
        </p:spPr>
        <p:txBody>
          <a:bodyPr wrap="square">
            <a:spAutoFit/>
          </a:bodyPr>
          <a:lstStyle/>
          <a:p>
            <a:pPr algn="ctr"/>
            <a:r>
              <a:rPr lang="en-AU" sz="1500" i="1">
                <a:solidFill>
                  <a:srgbClr val="394A58"/>
                </a:solidFill>
                <a:latin typeface="Arial" panose="020B0604020202020204" pitchFamily="34" charset="0"/>
                <a:ea typeface="Lato" panose="020F0502020204030203" pitchFamily="34" charset="0"/>
                <a:cs typeface="Arial" panose="020B0604020202020204" pitchFamily="34" charset="0"/>
              </a:rPr>
              <a:t>Behavioural Intention</a:t>
            </a:r>
          </a:p>
        </p:txBody>
      </p:sp>
      <p:sp>
        <p:nvSpPr>
          <p:cNvPr id="25" name="Title 1"/>
          <p:cNvSpPr>
            <a:spLocks noGrp="1"/>
          </p:cNvSpPr>
          <p:nvPr>
            <p:ph type="title"/>
          </p:nvPr>
        </p:nvSpPr>
        <p:spPr>
          <a:xfrm>
            <a:off x="822960" y="1956"/>
            <a:ext cx="7543800" cy="1450757"/>
          </a:xfrm>
        </p:spPr>
        <p:txBody>
          <a:bodyPr anchor="b">
            <a:normAutofit/>
          </a:bodyPr>
          <a:lstStyle/>
          <a:p>
            <a:pPr algn="ctr"/>
            <a:r>
              <a:rPr lang="en-AU" sz="3600" spc="0">
                <a:latin typeface="Arial" panose="020B0604020202020204" pitchFamily="34" charset="0"/>
                <a:ea typeface="VAG Rounded" charset="0"/>
                <a:cs typeface="Arial" panose="020B0604020202020204" pitchFamily="34" charset="0"/>
              </a:rPr>
              <a:t>Structure</a:t>
            </a:r>
            <a:br>
              <a:rPr lang="en-AU" sz="3600" spc="0">
                <a:latin typeface="Arial" panose="020B0604020202020204" pitchFamily="34" charset="0"/>
                <a:ea typeface="VAG Rounded" charset="0"/>
                <a:cs typeface="Arial" panose="020B0604020202020204" pitchFamily="34" charset="0"/>
              </a:rPr>
            </a:br>
            <a:r>
              <a:rPr lang="en-AU" sz="3600" spc="0">
                <a:latin typeface="Arial" panose="020B0604020202020204" pitchFamily="34" charset="0"/>
                <a:ea typeface="VAG Rounded" charset="0"/>
                <a:cs typeface="Arial" panose="020B0604020202020204" pitchFamily="34" charset="0"/>
              </a:rPr>
              <a:t>45-minute workshop</a:t>
            </a:r>
          </a:p>
        </p:txBody>
      </p:sp>
    </p:spTree>
    <p:extLst>
      <p:ext uri="{BB962C8B-B14F-4D97-AF65-F5344CB8AC3E}">
        <p14:creationId xmlns:p14="http://schemas.microsoft.com/office/powerpoint/2010/main" val="3257383682"/>
      </p:ext>
    </p:extLst>
  </p:cSld>
  <p:clrMapOvr>
    <a:masterClrMapping/>
  </p:clrMapOvr>
  <p:transition spd="med">
    <p:split/>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C3334F-C91D-F94D-AF4D-1591BF0FAE50}"/>
              </a:ext>
            </a:extLst>
          </p:cNvPr>
          <p:cNvPicPr>
            <a:picLocks noChangeAspect="1"/>
          </p:cNvPicPr>
          <p:nvPr/>
        </p:nvPicPr>
        <p:blipFill>
          <a:blip r:embed="rId3"/>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2AB59607-97E7-D841-9875-4F8F6015DC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9078" y="5072184"/>
            <a:ext cx="1405551" cy="1328127"/>
          </a:xfrm>
          <a:prstGeom prst="rect">
            <a:avLst/>
          </a:prstGeom>
        </p:spPr>
      </p:pic>
      <p:sp>
        <p:nvSpPr>
          <p:cNvPr id="15" name="Title 5">
            <a:extLst>
              <a:ext uri="{FF2B5EF4-FFF2-40B4-BE49-F238E27FC236}">
                <a16:creationId xmlns:a16="http://schemas.microsoft.com/office/drawing/2014/main" id="{E2BC0C7E-F0E0-3F49-B3E1-D9DD701116DE}"/>
              </a:ext>
            </a:extLst>
          </p:cNvPr>
          <p:cNvSpPr txBox="1">
            <a:spLocks/>
          </p:cNvSpPr>
          <p:nvPr/>
        </p:nvSpPr>
        <p:spPr>
          <a:xfrm>
            <a:off x="168518" y="6040804"/>
            <a:ext cx="901706" cy="443822"/>
          </a:xfrm>
          <a:prstGeom prst="rect">
            <a:avLst/>
          </a:prstGeom>
        </p:spPr>
        <p:txBody>
          <a:bodyPr vert="horz" lIns="91440" tIns="45720" rIns="91440" bIns="45720" rtlCol="0" anchor="b" anchorCtr="0">
            <a:normAutofit/>
          </a:bodyPr>
          <a:lstStyle>
            <a:lvl1pPr algn="ctr" defTabSz="914400" rtl="0" eaLnBrk="1" latinLnBrk="0" hangingPunct="1">
              <a:lnSpc>
                <a:spcPct val="85000"/>
              </a:lnSpc>
              <a:spcBef>
                <a:spcPct val="0"/>
              </a:spcBef>
              <a:buNone/>
              <a:defRPr sz="4800" kern="1200" spc="-50" baseline="0">
                <a:solidFill>
                  <a:srgbClr val="D52B1E"/>
                </a:solidFill>
                <a:latin typeface="Hapole Pencil" panose="02010101010101010101" pitchFamily="2" charset="-127"/>
                <a:ea typeface="Hapole Pencil" panose="02010101010101010101" pitchFamily="2" charset="-127"/>
                <a:cs typeface="Hapole Pencil" panose="02010101010101010101" pitchFamily="2" charset="-127"/>
              </a:defRPr>
            </a:lvl1pPr>
          </a:lstStyle>
          <a:p>
            <a:r>
              <a:rPr lang="en-AU" sz="2000" spc="0">
                <a:solidFill>
                  <a:schemeClr val="bg1"/>
                </a:solidFill>
                <a:latin typeface="VAG Rundschrift D Regular" pitchFamily="2" charset="77"/>
                <a:ea typeface="VAG Rounded" charset="0"/>
                <a:cs typeface="VAG Rounded" charset="0"/>
              </a:rPr>
              <a:t>1A</a:t>
            </a:r>
          </a:p>
        </p:txBody>
      </p:sp>
      <p:pic>
        <p:nvPicPr>
          <p:cNvPr id="6" name="Picture 5">
            <a:extLst>
              <a:ext uri="{FF2B5EF4-FFF2-40B4-BE49-F238E27FC236}">
                <a16:creationId xmlns:a16="http://schemas.microsoft.com/office/drawing/2014/main" id="{552F1215-4081-4F61-ACF9-6273C1AD9034}"/>
              </a:ext>
            </a:extLst>
          </p:cNvPr>
          <p:cNvPicPr>
            <a:picLocks noChangeAspect="1"/>
          </p:cNvPicPr>
          <p:nvPr/>
        </p:nvPicPr>
        <p:blipFill>
          <a:blip r:embed="rId5"/>
          <a:stretch>
            <a:fillRect/>
          </a:stretch>
        </p:blipFill>
        <p:spPr>
          <a:xfrm>
            <a:off x="2880879" y="1904653"/>
            <a:ext cx="4361082" cy="2536629"/>
          </a:xfrm>
          <a:prstGeom prst="rect">
            <a:avLst/>
          </a:prstGeom>
        </p:spPr>
      </p:pic>
    </p:spTree>
    <p:extLst>
      <p:ext uri="{BB962C8B-B14F-4D97-AF65-F5344CB8AC3E}">
        <p14:creationId xmlns:p14="http://schemas.microsoft.com/office/powerpoint/2010/main" val="3222053303"/>
      </p:ext>
    </p:extLst>
  </p:cSld>
  <p:clrMapOvr>
    <a:masterClrMapping/>
  </p:clrMapOvr>
  <p:transition spd="med">
    <p:spli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p:cNvSpPr>
            <a:spLocks noGrp="1"/>
          </p:cNvSpPr>
          <p:nvPr>
            <p:ph type="title" idx="4294967295"/>
          </p:nvPr>
        </p:nvSpPr>
        <p:spPr>
          <a:xfrm>
            <a:off x="557691" y="3303818"/>
            <a:ext cx="5233510" cy="1649450"/>
          </a:xfrm>
        </p:spPr>
        <p:txBody>
          <a:bodyPr anchor="ctr" anchorCtr="0">
            <a:normAutofit/>
          </a:bodyPr>
          <a:lstStyle/>
          <a:p>
            <a:r>
              <a:rPr lang="en-AU" spc="0">
                <a:solidFill>
                  <a:srgbClr val="D52B1E"/>
                </a:solidFill>
                <a:latin typeface="VAG Rundschrift D" pitchFamily="2" charset="77"/>
                <a:ea typeface="VAG Rounded" charset="0"/>
                <a:cs typeface="VAG Rounded" charset="0"/>
              </a:rPr>
              <a:t>Meet Guy . . .</a:t>
            </a:r>
          </a:p>
        </p:txBody>
      </p:sp>
      <p:pic>
        <p:nvPicPr>
          <p:cNvPr id="2" name="Picture 1">
            <a:extLst>
              <a:ext uri="{FF2B5EF4-FFF2-40B4-BE49-F238E27FC236}">
                <a16:creationId xmlns:a16="http://schemas.microsoft.com/office/drawing/2014/main" id="{EE77B72B-A90E-4D4D-AA4C-E86313FC2EF0}"/>
              </a:ext>
            </a:extLst>
          </p:cNvPr>
          <p:cNvPicPr>
            <a:picLocks noChangeAspect="1"/>
          </p:cNvPicPr>
          <p:nvPr/>
        </p:nvPicPr>
        <p:blipFill>
          <a:blip r:embed="rId3"/>
          <a:stretch>
            <a:fillRect/>
          </a:stretch>
        </p:blipFill>
        <p:spPr>
          <a:xfrm>
            <a:off x="5329276" y="890807"/>
            <a:ext cx="2283002" cy="4535564"/>
          </a:xfrm>
          <a:prstGeom prst="rect">
            <a:avLst/>
          </a:prstGeom>
        </p:spPr>
      </p:pic>
      <p:pic>
        <p:nvPicPr>
          <p:cNvPr id="3" name="Picture 2">
            <a:extLst>
              <a:ext uri="{FF2B5EF4-FFF2-40B4-BE49-F238E27FC236}">
                <a16:creationId xmlns:a16="http://schemas.microsoft.com/office/drawing/2014/main" id="{9090F542-BBF1-C440-892E-F76703058849}"/>
              </a:ext>
            </a:extLst>
          </p:cNvPr>
          <p:cNvPicPr>
            <a:picLocks noChangeAspect="1"/>
          </p:cNvPicPr>
          <p:nvPr/>
        </p:nvPicPr>
        <p:blipFill>
          <a:blip r:embed="rId4"/>
          <a:stretch>
            <a:fillRect/>
          </a:stretch>
        </p:blipFill>
        <p:spPr>
          <a:xfrm>
            <a:off x="3727481" y="890807"/>
            <a:ext cx="4373698" cy="4452504"/>
          </a:xfrm>
          <a:prstGeom prst="rect">
            <a:avLst/>
          </a:prstGeom>
        </p:spPr>
      </p:pic>
      <p:pic>
        <p:nvPicPr>
          <p:cNvPr id="5" name="Picture 4">
            <a:extLst>
              <a:ext uri="{FF2B5EF4-FFF2-40B4-BE49-F238E27FC236}">
                <a16:creationId xmlns:a16="http://schemas.microsoft.com/office/drawing/2014/main" id="{EDCF5258-6BC7-5340-BE00-7BF118FA891E}"/>
              </a:ext>
            </a:extLst>
          </p:cNvPr>
          <p:cNvPicPr>
            <a:picLocks noChangeAspect="1"/>
          </p:cNvPicPr>
          <p:nvPr/>
        </p:nvPicPr>
        <p:blipFill>
          <a:blip r:embed="rId5"/>
          <a:stretch>
            <a:fillRect/>
          </a:stretch>
        </p:blipFill>
        <p:spPr>
          <a:xfrm>
            <a:off x="299783" y="256399"/>
            <a:ext cx="2644042" cy="5565079"/>
          </a:xfrm>
          <a:prstGeom prst="rect">
            <a:avLst/>
          </a:prstGeom>
        </p:spPr>
      </p:pic>
      <p:pic>
        <p:nvPicPr>
          <p:cNvPr id="7" name="Picture 6">
            <a:extLst>
              <a:ext uri="{FF2B5EF4-FFF2-40B4-BE49-F238E27FC236}">
                <a16:creationId xmlns:a16="http://schemas.microsoft.com/office/drawing/2014/main" id="{8BB411AB-E431-9E40-88A1-E6C5439E6FC8}"/>
              </a:ext>
            </a:extLst>
          </p:cNvPr>
          <p:cNvPicPr>
            <a:picLocks noChangeAspect="1"/>
          </p:cNvPicPr>
          <p:nvPr/>
        </p:nvPicPr>
        <p:blipFill>
          <a:blip r:embed="rId6"/>
          <a:stretch>
            <a:fillRect/>
          </a:stretch>
        </p:blipFill>
        <p:spPr>
          <a:xfrm>
            <a:off x="5329276" y="796908"/>
            <a:ext cx="2297876" cy="3926751"/>
          </a:xfrm>
          <a:prstGeom prst="rect">
            <a:avLst/>
          </a:prstGeom>
        </p:spPr>
      </p:pic>
      <p:pic>
        <p:nvPicPr>
          <p:cNvPr id="8" name="Picture 7">
            <a:extLst>
              <a:ext uri="{FF2B5EF4-FFF2-40B4-BE49-F238E27FC236}">
                <a16:creationId xmlns:a16="http://schemas.microsoft.com/office/drawing/2014/main" id="{D200343B-D6E5-8641-B74B-A82B9AF8EDF5}"/>
              </a:ext>
            </a:extLst>
          </p:cNvPr>
          <p:cNvPicPr>
            <a:picLocks noChangeAspect="1"/>
          </p:cNvPicPr>
          <p:nvPr/>
        </p:nvPicPr>
        <p:blipFill>
          <a:blip r:embed="rId7"/>
          <a:stretch>
            <a:fillRect/>
          </a:stretch>
        </p:blipFill>
        <p:spPr>
          <a:xfrm>
            <a:off x="9199862" y="3859970"/>
            <a:ext cx="1093298" cy="1093298"/>
          </a:xfrm>
          <a:prstGeom prst="rect">
            <a:avLst/>
          </a:prstGeom>
        </p:spPr>
      </p:pic>
    </p:spTree>
    <p:extLst>
      <p:ext uri="{BB962C8B-B14F-4D97-AF65-F5344CB8AC3E}">
        <p14:creationId xmlns:p14="http://schemas.microsoft.com/office/powerpoint/2010/main" val="2161006286"/>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41" presetClass="path" presetSubtype="0" accel="50000" decel="50000" fill="hold" nodeType="afterEffect">
                                  <p:stCondLst>
                                    <p:cond delay="500"/>
                                  </p:stCondLst>
                                  <p:childTnLst>
                                    <p:animMotion origin="layout" path="M -0.00347 -0.2368 C -0.02483 -0.25046 -0.09896 -0.26389 -0.12465 -0.26389 C -0.28837 -0.26389 -0.45677 -0.0493 -0.45677 0.16574 C -0.45677 0.05741 -0.54132 -0.0493 -0.62083 -0.0493 C -0.70486 -0.0493 -0.78438 0.0588 -0.78438 0.16574 C -0.78438 0.11227 -0.82639 0.05741 -0.86875 0.05741 C -0.91077 0.05741 -0.95295 0.11042 -0.95295 0.16574 C -0.95295 0.13796 -0.97379 0.11227 -0.99497 0.11227 C -1.01597 0.11227 -1.03698 0.13958 -1.03698 0.16574 C -1.03698 0.15162 -1.04774 0.13796 -1.05799 0.13796 C -1.06354 0.13796 -1.0783 0.15185 -1.0783 0.16574 C -1.0783 0.1588 -1.08368 0.15162 -1.08906 0.15162 C -1.08906 0.15 -1.10035 0.15833 -1.10035 0.16574 C -1.10035 0.16204 -1.10035 0.1588 -1.10573 0.1588 C -1.10573 0.16019 -1.11129 0.16227 -1.11129 0.16574 C -1.11129 0.16389 -1.11129 0.16204 -1.11129 0.16019 C -1.11667 0.16019 -1.11667 0.16204 -1.11667 0.16389 C -1.12222 0.16389 -1.12222 0.16227 -1.12222 0.16019 C -1.12813 0.16019 -1.12813 0.16204 -1.12813 0.16389 " pathEditMode="relative" rAng="0" ptsTypes="AAAAAAAAAAAAAAAAAAA">
                                      <p:cBhvr>
                                        <p:cTn id="24" dur="2500" fill="hold"/>
                                        <p:tgtEl>
                                          <p:spTgt spid="8"/>
                                        </p:tgtEl>
                                        <p:attrNameLst>
                                          <p:attrName>ppt_x</p:attrName>
                                          <p:attrName>ppt_y</p:attrName>
                                        </p:attrNameLst>
                                      </p:cBhvr>
                                      <p:rCtr x="-56233" y="18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p:cNvSpPr>
            <a:spLocks noGrp="1"/>
          </p:cNvSpPr>
          <p:nvPr>
            <p:ph type="title" idx="4294967295"/>
          </p:nvPr>
        </p:nvSpPr>
        <p:spPr>
          <a:xfrm>
            <a:off x="0" y="360261"/>
            <a:ext cx="9144000" cy="1362075"/>
          </a:xfrm>
        </p:spPr>
        <p:txBody>
          <a:bodyPr/>
          <a:lstStyle/>
          <a:p>
            <a:pPr algn="ctr"/>
            <a:r>
              <a:rPr lang="en-AU" b="1" spc="0">
                <a:latin typeface="VAG Rundschrift D" pitchFamily="2" charset="77"/>
                <a:ea typeface="VAG Rounded" charset="0"/>
                <a:cs typeface="VAG Rounded" charset="0"/>
              </a:rPr>
              <a:t>Same-Same </a:t>
            </a:r>
            <a:br>
              <a:rPr lang="en-AU" b="1" spc="0">
                <a:latin typeface="VAG Rundschrift D" pitchFamily="2" charset="77"/>
                <a:ea typeface="VAG Rounded" charset="0"/>
                <a:cs typeface="VAG Rounded" charset="0"/>
              </a:rPr>
            </a:br>
            <a:r>
              <a:rPr lang="en-AU" b="1" spc="0">
                <a:latin typeface="VAG Rundschrift D" pitchFamily="2" charset="77"/>
                <a:ea typeface="VAG Rounded" charset="0"/>
                <a:cs typeface="VAG Rounded" charset="0"/>
              </a:rPr>
              <a:t>Primary School</a:t>
            </a:r>
          </a:p>
        </p:txBody>
      </p:sp>
      <p:pic>
        <p:nvPicPr>
          <p:cNvPr id="6" name="Picture 5">
            <a:extLst>
              <a:ext uri="{FF2B5EF4-FFF2-40B4-BE49-F238E27FC236}">
                <a16:creationId xmlns:a16="http://schemas.microsoft.com/office/drawing/2014/main" id="{B214A9E5-A0A9-664A-99CB-19535C53B5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6409" y="1966735"/>
            <a:ext cx="6251182" cy="2924530"/>
          </a:xfrm>
          <a:prstGeom prst="rect">
            <a:avLst/>
          </a:prstGeom>
        </p:spPr>
      </p:pic>
      <p:pic>
        <p:nvPicPr>
          <p:cNvPr id="11" name="Picture 10">
            <a:extLst>
              <a:ext uri="{FF2B5EF4-FFF2-40B4-BE49-F238E27FC236}">
                <a16:creationId xmlns:a16="http://schemas.microsoft.com/office/drawing/2014/main" id="{1BFE77D2-2717-EF46-9C8D-C5FA9D4036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6686" y="1883342"/>
            <a:ext cx="1589812" cy="1655371"/>
          </a:xfrm>
          <a:prstGeom prst="rect">
            <a:avLst/>
          </a:prstGeom>
        </p:spPr>
      </p:pic>
      <p:pic>
        <p:nvPicPr>
          <p:cNvPr id="7" name="Picture 6">
            <a:extLst>
              <a:ext uri="{FF2B5EF4-FFF2-40B4-BE49-F238E27FC236}">
                <a16:creationId xmlns:a16="http://schemas.microsoft.com/office/drawing/2014/main" id="{56F7C757-4437-5B47-93FF-E95DB2D43E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3734" y="3866322"/>
            <a:ext cx="1215469" cy="2329117"/>
          </a:xfrm>
          <a:prstGeom prst="rect">
            <a:avLst/>
          </a:prstGeom>
        </p:spPr>
      </p:pic>
      <p:pic>
        <p:nvPicPr>
          <p:cNvPr id="4" name="Picture 3">
            <a:extLst>
              <a:ext uri="{FF2B5EF4-FFF2-40B4-BE49-F238E27FC236}">
                <a16:creationId xmlns:a16="http://schemas.microsoft.com/office/drawing/2014/main" id="{EF4A2F87-2268-4249-8A9D-DFD64980A282}"/>
              </a:ext>
            </a:extLst>
          </p:cNvPr>
          <p:cNvPicPr>
            <a:picLocks noChangeAspect="1"/>
          </p:cNvPicPr>
          <p:nvPr/>
        </p:nvPicPr>
        <p:blipFill>
          <a:blip r:embed="rId6"/>
          <a:stretch>
            <a:fillRect/>
          </a:stretch>
        </p:blipFill>
        <p:spPr>
          <a:xfrm>
            <a:off x="1694797" y="4989877"/>
            <a:ext cx="1991798" cy="1205562"/>
          </a:xfrm>
          <a:prstGeom prst="rect">
            <a:avLst/>
          </a:prstGeom>
        </p:spPr>
      </p:pic>
    </p:spTree>
    <p:extLst>
      <p:ext uri="{BB962C8B-B14F-4D97-AF65-F5344CB8AC3E}">
        <p14:creationId xmlns:p14="http://schemas.microsoft.com/office/powerpoint/2010/main" val="263757429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2959" y="286604"/>
            <a:ext cx="7543800" cy="928047"/>
          </a:xfrm>
        </p:spPr>
        <p:txBody>
          <a:bodyPr/>
          <a:lstStyle/>
          <a:p>
            <a:r>
              <a:rPr lang="en-AU" spc="0">
                <a:latin typeface="VAG Rundschrift D" pitchFamily="2" charset="77"/>
                <a:ea typeface="VAG Rounded" charset="0"/>
                <a:cs typeface="VAG Rounded" charset="0"/>
              </a:rPr>
              <a:t>School Song</a:t>
            </a:r>
          </a:p>
        </p:txBody>
      </p:sp>
      <p:sp>
        <p:nvSpPr>
          <p:cNvPr id="3" name="Content Placeholder 2"/>
          <p:cNvSpPr>
            <a:spLocks noGrp="1"/>
          </p:cNvSpPr>
          <p:nvPr>
            <p:ph idx="1"/>
          </p:nvPr>
        </p:nvSpPr>
        <p:spPr>
          <a:xfrm>
            <a:off x="822959" y="1503009"/>
            <a:ext cx="7543801" cy="4023360"/>
          </a:xfrm>
        </p:spPr>
        <p:txBody>
          <a:bodyPr>
            <a:noAutofit/>
          </a:bodyPr>
          <a:lstStyle/>
          <a:p>
            <a:pPr algn="ctr"/>
            <a:r>
              <a:rPr lang="en-AU" sz="5400">
                <a:solidFill>
                  <a:schemeClr val="tx1">
                    <a:lumMod val="50000"/>
                    <a:lumOff val="50000"/>
                  </a:schemeClr>
                </a:solidFill>
                <a:latin typeface="Hapole Pencil" charset="0"/>
                <a:ea typeface="Hapole Pencil" charset="0"/>
                <a:cs typeface="Hapole Pencil" charset="0"/>
              </a:rPr>
              <a:t>Same  same  same</a:t>
            </a:r>
          </a:p>
          <a:p>
            <a:pPr algn="ctr"/>
            <a:r>
              <a:rPr lang="en-AU" sz="5400">
                <a:solidFill>
                  <a:schemeClr val="tx1">
                    <a:lumMod val="50000"/>
                    <a:lumOff val="50000"/>
                  </a:schemeClr>
                </a:solidFill>
                <a:latin typeface="Hapole Pencil" charset="0"/>
                <a:ea typeface="Hapole Pencil" charset="0"/>
                <a:cs typeface="Hapole Pencil" charset="0"/>
              </a:rPr>
              <a:t>Never ever change</a:t>
            </a:r>
          </a:p>
          <a:p>
            <a:pPr algn="ctr"/>
            <a:r>
              <a:rPr lang="en-AU" sz="5400">
                <a:solidFill>
                  <a:schemeClr val="tx1">
                    <a:lumMod val="50000"/>
                    <a:lumOff val="50000"/>
                  </a:schemeClr>
                </a:solidFill>
                <a:latin typeface="Hapole Pencil" charset="0"/>
                <a:ea typeface="Hapole Pencil" charset="0"/>
                <a:cs typeface="Hapole Pencil" charset="0"/>
              </a:rPr>
              <a:t>Always grey</a:t>
            </a:r>
          </a:p>
          <a:p>
            <a:pPr algn="ctr"/>
            <a:r>
              <a:rPr lang="en-AU" sz="5400">
                <a:solidFill>
                  <a:schemeClr val="tx1">
                    <a:lumMod val="50000"/>
                    <a:lumOff val="50000"/>
                  </a:schemeClr>
                </a:solidFill>
                <a:latin typeface="Hapole Pencil" charset="0"/>
                <a:ea typeface="Hapole Pencil" charset="0"/>
                <a:cs typeface="Hapole Pencil" charset="0"/>
              </a:rPr>
              <a:t>Everyday</a:t>
            </a:r>
          </a:p>
          <a:p>
            <a:pPr algn="ctr"/>
            <a:r>
              <a:rPr lang="en-AU" sz="5400">
                <a:solidFill>
                  <a:schemeClr val="tx1">
                    <a:lumMod val="50000"/>
                    <a:lumOff val="50000"/>
                  </a:schemeClr>
                </a:solidFill>
                <a:latin typeface="Hapole Pencil" charset="0"/>
                <a:ea typeface="Hapole Pencil" charset="0"/>
                <a:cs typeface="Hapole Pencil" charset="0"/>
              </a:rPr>
              <a:t>Same  same  same</a:t>
            </a:r>
          </a:p>
        </p:txBody>
      </p:sp>
      <p:pic>
        <p:nvPicPr>
          <p:cNvPr id="8" name="Picture 7">
            <a:extLst>
              <a:ext uri="{FF2B5EF4-FFF2-40B4-BE49-F238E27FC236}">
                <a16:creationId xmlns:a16="http://schemas.microsoft.com/office/drawing/2014/main" id="{5D6B7491-D511-634E-B4F3-4A46D344F5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9" name="Picture 8">
            <a:extLst>
              <a:ext uri="{FF2B5EF4-FFF2-40B4-BE49-F238E27FC236}">
                <a16:creationId xmlns:a16="http://schemas.microsoft.com/office/drawing/2014/main" id="{158B8B72-BAD0-5A42-8A9C-E1838AB02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1551695237"/>
      </p:ext>
    </p:extLst>
  </p:cSld>
  <p:clrMapOvr>
    <a:masterClrMapping/>
  </p:clrMapOvr>
  <p:transition spd="med">
    <p:split/>
  </p:transition>
</p:sld>
</file>

<file path=ppt/theme/theme1.xml><?xml version="1.0" encoding="utf-8"?>
<a:theme xmlns:a="http://schemas.openxmlformats.org/drawingml/2006/main" name="Retrospect">
  <a:themeElements>
    <a:clrScheme name="JLY">
      <a:dk1>
        <a:sysClr val="windowText" lastClr="000000"/>
      </a:dk1>
      <a:lt1>
        <a:sysClr val="window" lastClr="FFFFFF"/>
      </a:lt1>
      <a:dk2>
        <a:srgbClr val="455F51"/>
      </a:dk2>
      <a:lt2>
        <a:srgbClr val="E2DFCC"/>
      </a:lt2>
      <a:accent1>
        <a:srgbClr val="73B632"/>
      </a:accent1>
      <a:accent2>
        <a:srgbClr val="377C29"/>
      </a:accent2>
      <a:accent3>
        <a:srgbClr val="59A131"/>
      </a:accent3>
      <a:accent4>
        <a:srgbClr val="0B3066"/>
      </a:accent4>
      <a:accent5>
        <a:srgbClr val="D01E20"/>
      </a:accent5>
      <a:accent6>
        <a:srgbClr val="48B4CF"/>
      </a:accent6>
      <a:hlink>
        <a:srgbClr val="D7415F"/>
      </a:hlink>
      <a:folHlink>
        <a:srgbClr val="E2722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JLY">
      <a:dk1>
        <a:sysClr val="windowText" lastClr="000000"/>
      </a:dk1>
      <a:lt1>
        <a:sysClr val="window" lastClr="FFFFFF"/>
      </a:lt1>
      <a:dk2>
        <a:srgbClr val="455F51"/>
      </a:dk2>
      <a:lt2>
        <a:srgbClr val="E2DFCC"/>
      </a:lt2>
      <a:accent1>
        <a:srgbClr val="73B632"/>
      </a:accent1>
      <a:accent2>
        <a:srgbClr val="377C29"/>
      </a:accent2>
      <a:accent3>
        <a:srgbClr val="59A131"/>
      </a:accent3>
      <a:accent4>
        <a:srgbClr val="0B3066"/>
      </a:accent4>
      <a:accent5>
        <a:srgbClr val="D01E20"/>
      </a:accent5>
      <a:accent6>
        <a:srgbClr val="48B4CF"/>
      </a:accent6>
      <a:hlink>
        <a:srgbClr val="D7415F"/>
      </a:hlink>
      <a:folHlink>
        <a:srgbClr val="E2722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E409461B80A54D9CD33C30809C08C3" ma:contentTypeVersion="18" ma:contentTypeDescription="Create a new document." ma:contentTypeScope="" ma:versionID="c9ed6df101837efcfbadf05be2ec0f75">
  <xsd:schema xmlns:xsd="http://www.w3.org/2001/XMLSchema" xmlns:xs="http://www.w3.org/2001/XMLSchema" xmlns:p="http://schemas.microsoft.com/office/2006/metadata/properties" xmlns:ns2="86475fee-a916-4797-b403-c1ae85111263" xmlns:ns3="68704252-9691-495e-ba5b-d5c22966fd6d" targetNamespace="http://schemas.microsoft.com/office/2006/metadata/properties" ma:root="true" ma:fieldsID="786d206f1b90938eff9a655067754fe9" ns2:_="" ns3:_="">
    <xsd:import namespace="86475fee-a916-4797-b403-c1ae85111263"/>
    <xsd:import namespace="68704252-9691-495e-ba5b-d5c22966fd6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75fee-a916-4797-b403-c1ae8511126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704252-9691-495e-ba5b-d5c22966fd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86475fee-a916-4797-b403-c1ae85111263">YHAMMK2KV3T5-1887799891-30392</_dlc_DocId>
    <_dlc_DocIdUrl xmlns="86475fee-a916-4797-b403-c1ae85111263">
      <Url>https://sites.ey.com/sites/ProjectChoice1/_layouts/15/DocIdRedir.aspx?ID=YHAMMK2KV3T5-1887799891-30392</Url>
      <Description>YHAMMK2KV3T5-1887799891-30392</Description>
    </_dlc_DocIdUrl>
    <SharedWithUsers xmlns="86475fee-a916-4797-b403-c1ae85111263">
      <UserInfo>
        <DisplayName>Angie Murphy</DisplayName>
        <AccountId>1805</AccountId>
        <AccountType/>
      </UserInfo>
      <UserInfo>
        <DisplayName>Kylie L Woods</DisplayName>
        <AccountId>1806</AccountId>
        <AccountType/>
      </UserInfo>
    </SharedWithUsers>
    <lcf76f155ced4ddcb4097134ff3c332f xmlns="68704252-9691-495e-ba5b-d5c22966fd6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11BE9C-DB37-4392-81FC-52064A544AC4}">
  <ds:schemaRefs>
    <ds:schemaRef ds:uri="http://schemas.microsoft.com/sharepoint/events"/>
  </ds:schemaRefs>
</ds:datastoreItem>
</file>

<file path=customXml/itemProps2.xml><?xml version="1.0" encoding="utf-8"?>
<ds:datastoreItem xmlns:ds="http://schemas.openxmlformats.org/officeDocument/2006/customXml" ds:itemID="{2655F91D-36F0-4FD3-9054-39C59E0C51BE}">
  <ds:schemaRefs>
    <ds:schemaRef ds:uri="http://schemas.microsoft.com/sharepoint/v3/contenttype/forms"/>
  </ds:schemaRefs>
</ds:datastoreItem>
</file>

<file path=customXml/itemProps3.xml><?xml version="1.0" encoding="utf-8"?>
<ds:datastoreItem xmlns:ds="http://schemas.openxmlformats.org/officeDocument/2006/customXml" ds:itemID="{5C65566D-4EF5-4433-A1B3-85DC43884D44}"/>
</file>

<file path=customXml/itemProps4.xml><?xml version="1.0" encoding="utf-8"?>
<ds:datastoreItem xmlns:ds="http://schemas.openxmlformats.org/officeDocument/2006/customXml" ds:itemID="{B9ED896B-7C35-426A-B290-243AC6C302CC}">
  <ds:schemaRefs>
    <ds:schemaRef ds:uri="50c908b1-f277-4340-90a9-4611d0b0f078"/>
    <ds:schemaRef ds:uri="86475fee-a916-4797-b403-c1ae85111263"/>
    <ds:schemaRef ds:uri="c042253d-d5df-4b94-904d-19e052d0eb3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2598</Words>
  <Application>Microsoft Office PowerPoint</Application>
  <PresentationFormat>On-screen Show (4:3)</PresentationFormat>
  <Paragraphs>291</Paragraphs>
  <Slides>18</Slides>
  <Notes>18</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Hapole Pencil</vt:lpstr>
      <vt:lpstr>Calibri</vt:lpstr>
      <vt:lpstr>Lato</vt:lpstr>
      <vt:lpstr>VAG Rundschrift D</vt:lpstr>
      <vt:lpstr>VAG Rundschrift D Regular</vt:lpstr>
      <vt:lpstr>Retrospect</vt:lpstr>
      <vt:lpstr>1_Retrospect</vt:lpstr>
      <vt:lpstr>PowerPoint Presentation</vt:lpstr>
      <vt:lpstr>PowerPoint Presentation</vt:lpstr>
      <vt:lpstr>Australian curriculum Version 9.0</vt:lpstr>
      <vt:lpstr>Australian curriculum Version 9.0</vt:lpstr>
      <vt:lpstr>Structure 45-minute workshop</vt:lpstr>
      <vt:lpstr>PowerPoint Presentation</vt:lpstr>
      <vt:lpstr>Meet Guy . . .</vt:lpstr>
      <vt:lpstr>Same-Same  Primary School</vt:lpstr>
      <vt:lpstr>School Song</vt:lpstr>
      <vt:lpstr>We Are All Different!</vt:lpstr>
      <vt:lpstr>Being Different</vt:lpstr>
      <vt:lpstr>Same-Different  Primary School</vt:lpstr>
      <vt:lpstr>School Song</vt:lpstr>
      <vt:lpstr>Physical Needs</vt:lpstr>
      <vt:lpstr>Physical Needs Activity</vt:lpstr>
      <vt:lpstr>Emotional Needs</vt:lpstr>
      <vt:lpstr>Emotional Needs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jly-stage-1a-Dec 2020</dc:title>
  <dc:creator>Sean Murphy</dc:creator>
  <cp:lastModifiedBy>Christos Constantine</cp:lastModifiedBy>
  <cp:revision>1</cp:revision>
  <cp:lastPrinted>2014-12-10T23:36:34Z</cp:lastPrinted>
  <dcterms:created xsi:type="dcterms:W3CDTF">2015-02-02T22:54:29Z</dcterms:created>
  <dcterms:modified xsi:type="dcterms:W3CDTF">2023-07-31T20:20:29Z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0x0101006BE409461B80A54D9CD33C30809C08C3</vt:lpwstr>
  </property>
  <property fmtid="{D5CDD505-2E9C-101B-9397-08002B2CF9AE}" pid="3" name="_dlc_DocIdItemGuid">
    <vt:lpwstr>eade62f7-6624-4c64-8f99-512f6f139c91</vt:lpwstr>
  </property>
  <property fmtid="{D5CDD505-2E9C-101B-9397-08002B2CF9AE}" pid="4" name="MediaServiceImageTags">
    <vt:lpwstr/>
  </property>
  <property fmtid="{D5CDD505-2E9C-101B-9397-08002B2CF9AE}" pid="5" name="b4187e12891e46deb4d240a4b28bdb90">
    <vt:lpwstr/>
  </property>
  <property fmtid="{D5CDD505-2E9C-101B-9397-08002B2CF9AE}" pid="6" name="ContentLanguage">
    <vt:lpwstr/>
  </property>
  <property fmtid="{D5CDD505-2E9C-101B-9397-08002B2CF9AE}" pid="7" name="k8128b1c45734e36a24fce652bc7ffb7">
    <vt:lpwstr/>
  </property>
  <property fmtid="{D5CDD505-2E9C-101B-9397-08002B2CF9AE}" pid="8" name="ServiceLineFunction">
    <vt:lpwstr/>
  </property>
  <property fmtid="{D5CDD505-2E9C-101B-9397-08002B2CF9AE}" pid="9" name="EYContentType">
    <vt:lpwstr/>
  </property>
  <property fmtid="{D5CDD505-2E9C-101B-9397-08002B2CF9AE}" pid="10" name="jc981bd8ab5b47fd91abb7684c0f405b">
    <vt:lpwstr/>
  </property>
  <property fmtid="{D5CDD505-2E9C-101B-9397-08002B2CF9AE}" pid="11" name="i14ea8bbd518495ea0e20ac1ad18c527">
    <vt:lpwstr/>
  </property>
  <property fmtid="{D5CDD505-2E9C-101B-9397-08002B2CF9AE}" pid="12" name="GeographicApplicability">
    <vt:lpwstr/>
  </property>
  <property fmtid="{D5CDD505-2E9C-101B-9397-08002B2CF9AE}" pid="13" name="Sector">
    <vt:lpwstr/>
  </property>
  <property fmtid="{D5CDD505-2E9C-101B-9397-08002B2CF9AE}" pid="14" name="e0e024ccac5240e69ae9c38a41bfa7a5">
    <vt:lpwstr/>
  </property>
  <property fmtid="{D5CDD505-2E9C-101B-9397-08002B2CF9AE}" pid="15" name="TaxCatchAll">
    <vt:lpwstr/>
  </property>
</Properties>
</file>